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1017" r:id="rId2"/>
    <p:sldId id="1042" r:id="rId3"/>
    <p:sldId id="1047" r:id="rId4"/>
    <p:sldId id="1043" r:id="rId5"/>
    <p:sldId id="1044" r:id="rId6"/>
    <p:sldId id="1046" r:id="rId7"/>
    <p:sldId id="1045" r:id="rId8"/>
    <p:sldId id="878" r:id="rId9"/>
    <p:sldId id="906" r:id="rId10"/>
    <p:sldId id="986" r:id="rId11"/>
    <p:sldId id="987" r:id="rId12"/>
    <p:sldId id="988" r:id="rId13"/>
    <p:sldId id="989" r:id="rId14"/>
    <p:sldId id="990" r:id="rId15"/>
    <p:sldId id="991" r:id="rId16"/>
    <p:sldId id="992" r:id="rId17"/>
    <p:sldId id="1058" r:id="rId18"/>
    <p:sldId id="1057" r:id="rId19"/>
    <p:sldId id="1048" r:id="rId20"/>
    <p:sldId id="1049" r:id="rId21"/>
    <p:sldId id="1050" r:id="rId22"/>
    <p:sldId id="1051" r:id="rId23"/>
    <p:sldId id="1052" r:id="rId24"/>
    <p:sldId id="1053" r:id="rId25"/>
    <p:sldId id="1054" r:id="rId26"/>
    <p:sldId id="1056" r:id="rId27"/>
    <p:sldId id="994" r:id="rId28"/>
    <p:sldId id="995" r:id="rId29"/>
    <p:sldId id="996" r:id="rId30"/>
    <p:sldId id="1010" r:id="rId31"/>
    <p:sldId id="1011" r:id="rId32"/>
    <p:sldId id="1013" r:id="rId33"/>
    <p:sldId id="1014" r:id="rId34"/>
    <p:sldId id="1015" r:id="rId35"/>
    <p:sldId id="1016" r:id="rId36"/>
    <p:sldId id="998" r:id="rId37"/>
    <p:sldId id="999" r:id="rId38"/>
    <p:sldId id="1000" r:id="rId39"/>
    <p:sldId id="1001" r:id="rId40"/>
    <p:sldId id="1002" r:id="rId41"/>
    <p:sldId id="1003" r:id="rId42"/>
    <p:sldId id="1004" r:id="rId43"/>
    <p:sldId id="1005" r:id="rId44"/>
    <p:sldId id="1073" r:id="rId45"/>
    <p:sldId id="1059" r:id="rId46"/>
    <p:sldId id="1060" r:id="rId47"/>
    <p:sldId id="1061" r:id="rId48"/>
    <p:sldId id="1062" r:id="rId49"/>
    <p:sldId id="1063" r:id="rId50"/>
    <p:sldId id="1064" r:id="rId51"/>
    <p:sldId id="1065" r:id="rId52"/>
    <p:sldId id="1066" r:id="rId53"/>
    <p:sldId id="1067" r:id="rId54"/>
    <p:sldId id="1068" r:id="rId55"/>
    <p:sldId id="1069" r:id="rId56"/>
    <p:sldId id="1070" r:id="rId57"/>
    <p:sldId id="1071" r:id="rId58"/>
    <p:sldId id="1072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00FF00"/>
    <a:srgbClr val="002C3E"/>
    <a:srgbClr val="003348"/>
    <a:srgbClr val="CDD993"/>
    <a:srgbClr val="00332E"/>
    <a:srgbClr val="003300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4579" autoAdjust="0"/>
  </p:normalViewPr>
  <p:slideViewPr>
    <p:cSldViewPr snapToGrid="0">
      <p:cViewPr varScale="1">
        <p:scale>
          <a:sx n="86" d="100"/>
          <a:sy n="86" d="100"/>
        </p:scale>
        <p:origin x="2304" y="192"/>
      </p:cViewPr>
      <p:guideLst>
        <p:guide orient="horz" pos="431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6865F-9B6D-45C0-858D-0A3F3B02BBB1}" type="datetimeFigureOut">
              <a:rPr lang="en-US" smtClean="0"/>
              <a:pPr/>
              <a:t>7/26/19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31897-454F-4CA3-8426-223F5CB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12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CL"/>
          </a:p>
        </p:txBody>
      </p:sp>
      <p:sp>
        <p:nvSpPr>
          <p:cNvPr id="44036" name="4 Marcador de fecha"/>
          <p:cNvSpPr>
            <a:spLocks noGrp="1"/>
          </p:cNvSpPr>
          <p:nvPr>
            <p:ph type="dt" sz="quarter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87E0761-2CA2-4E9A-9477-977494A55952}" type="datetime1">
              <a:rPr lang="es-CL"/>
              <a:pPr fontAlgn="base">
                <a:spcBef>
                  <a:spcPct val="0"/>
                </a:spcBef>
                <a:spcAft>
                  <a:spcPct val="0"/>
                </a:spcAft>
              </a:pPr>
              <a:t>26-07-19</a:t>
            </a:fld>
            <a:endParaRPr lang="es-C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316C6-9717-49C3-9D68-A2728BCC91A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316C6-9717-49C3-9D68-A2728BCC91A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30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cluster can be misclassified if the part that we are trying to recognize is occluded by a part of another class. In this case, there will be </a:t>
            </a:r>
            <a:r>
              <a:rPr lang="en-US" dirty="0" err="1"/>
              <a:t>keypoints</a:t>
            </a:r>
            <a:r>
              <a:rPr lang="en-US" dirty="0"/>
              <a:t> in the cluster assigned to both classes; however, we expect that the majority of </a:t>
            </a:r>
            <a:r>
              <a:rPr lang="en-US" dirty="0" err="1"/>
              <a:t>keypoints</a:t>
            </a:r>
            <a:r>
              <a:rPr lang="en-US" dirty="0"/>
              <a:t> will be assigned to the true class if there are a small number of </a:t>
            </a:r>
            <a:r>
              <a:rPr lang="en-US" dirty="0" err="1"/>
              <a:t>keypoints</a:t>
            </a:r>
            <a:r>
              <a:rPr lang="en-US" dirty="0"/>
              <a:t> misclassified.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88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32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33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34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35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7/26/19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7/26/19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7/26/19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7/26/19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7/26/19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7/26/19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7/26/19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7/26/19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7/26/19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7/26/19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7/26/19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B657F-0554-4F11-BE3A-19E43BC8DE95}" type="datetimeFigureOut">
              <a:rPr lang="en-US" smtClean="0"/>
              <a:pPr/>
              <a:t>7/26/19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4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5.jpe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7.jpe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4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8.tiff"/><Relationship Id="rId5" Type="http://schemas.openxmlformats.org/officeDocument/2006/relationships/image" Target="../media/image55.jpe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62.jpeg"/><Relationship Id="rId7" Type="http://schemas.openxmlformats.org/officeDocument/2006/relationships/image" Target="../media/image64.jpeg"/><Relationship Id="rId12" Type="http://schemas.microsoft.com/office/2007/relationships/hdphoto" Target="../media/hdphoto9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66.jpeg"/><Relationship Id="rId5" Type="http://schemas.openxmlformats.org/officeDocument/2006/relationships/image" Target="../media/image63.jpe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6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microsoft.com/office/2007/relationships/hdphoto" Target="../media/hdphoto10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10" Type="http://schemas.openxmlformats.org/officeDocument/2006/relationships/image" Target="../media/image86.jpeg"/><Relationship Id="rId4" Type="http://schemas.openxmlformats.org/officeDocument/2006/relationships/image" Target="../media/image80.jpeg"/><Relationship Id="rId9" Type="http://schemas.openxmlformats.org/officeDocument/2006/relationships/image" Target="../media/image8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microsoft.com/office/2007/relationships/hdphoto" Target="NULL"/><Relationship Id="rId7" Type="http://schemas.openxmlformats.org/officeDocument/2006/relationships/image" Target="../media/image112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eg"/><Relationship Id="rId11" Type="http://schemas.openxmlformats.org/officeDocument/2006/relationships/image" Target="../media/image116.png"/><Relationship Id="rId5" Type="http://schemas.openxmlformats.org/officeDocument/2006/relationships/image" Target="../media/image110.jpeg"/><Relationship Id="rId10" Type="http://schemas.openxmlformats.org/officeDocument/2006/relationships/image" Target="../media/image115.jpe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17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eg"/><Relationship Id="rId2" Type="http://schemas.openxmlformats.org/officeDocument/2006/relationships/video" Target="file://localhost/Users/domingomery/Dropbox/Mingo/Presentations/Videos/PAT0102_Animacion_celda_IRB_360_PUC_.Avi" TargetMode="External"/><Relationship Id="rId1" Type="http://schemas.microsoft.com/office/2007/relationships/media" Target="file://localhost/Users/domingomery/Dropbox/Mingo/Presentations/Videos/PAT0102_Animacion_celda_IRB_360_PUC_.Avi" TargetMode="Externa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303106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Multiple View Applications in X-ray Testing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D4C4B2C7-67CF-3742-B9A5-4C61A1DE7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122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724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00i6.tif"/>
          <p:cNvPicPr>
            <a:picLocks noChangeAspect="1"/>
          </p:cNvPicPr>
          <p:nvPr/>
        </p:nvPicPr>
        <p:blipFill>
          <a:blip r:embed="rId2">
            <a:lum contrast="17000"/>
          </a:blip>
          <a:stretch>
            <a:fillRect/>
          </a:stretch>
        </p:blipFill>
        <p:spPr>
          <a:xfrm>
            <a:off x="2820288" y="254000"/>
            <a:ext cx="4012312" cy="637512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2603500" y="6489700"/>
            <a:ext cx="114300" cy="101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6186598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X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247650"/>
            <a:ext cx="40005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5912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X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247650"/>
            <a:ext cx="40005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9133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X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247650"/>
            <a:ext cx="40005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3619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X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247650"/>
            <a:ext cx="40005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5081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X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247650"/>
            <a:ext cx="40005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6442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X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247650"/>
            <a:ext cx="4000500" cy="6362700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6934200" y="6438900"/>
            <a:ext cx="114300" cy="1016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6931628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704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icture 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751" y="260746"/>
            <a:ext cx="4012698" cy="6336508"/>
          </a:xfrm>
          <a:prstGeom prst="rect">
            <a:avLst/>
          </a:prstGeom>
        </p:spPr>
      </p:pic>
      <p:pic>
        <p:nvPicPr>
          <p:cNvPr id="2" name="Imagen 1" descr="Picture 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449" y="241698"/>
            <a:ext cx="3987301" cy="6374603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048000" y="6578600"/>
            <a:ext cx="4457700" cy="203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/>
          <p:cNvSpPr txBox="1"/>
          <p:nvPr/>
        </p:nvSpPr>
        <p:spPr>
          <a:xfrm>
            <a:off x="176400" y="298800"/>
            <a:ext cx="31242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772B"/>
                </a:solidFill>
                <a:latin typeface="Trebuchet MS"/>
                <a:cs typeface="Trebuchet MS"/>
              </a:rPr>
              <a:t>SIFT description for each segmented region</a:t>
            </a:r>
          </a:p>
          <a:p>
            <a:endParaRPr lang="en-US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289800" y="0"/>
            <a:ext cx="4064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07789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76200" y="500777"/>
            <a:ext cx="8267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2300" indent="-88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Tracking in 2 views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27" name="Imagen 26" descr="Picture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49" y="1543446"/>
            <a:ext cx="3189841" cy="5089524"/>
          </a:xfrm>
          <a:prstGeom prst="rect">
            <a:avLst/>
          </a:prstGeom>
        </p:spPr>
      </p:pic>
      <p:pic>
        <p:nvPicPr>
          <p:cNvPr id="28" name="Imagen 27" descr="Picture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598" y="1543445"/>
            <a:ext cx="3179682" cy="5069206"/>
          </a:xfrm>
          <a:prstGeom prst="rect">
            <a:avLst/>
          </a:prstGeom>
        </p:spPr>
      </p:pic>
      <p:pic>
        <p:nvPicPr>
          <p:cNvPr id="38" name="Imagen 37" descr="Picture 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49" y="1553605"/>
            <a:ext cx="3189841" cy="5069206"/>
          </a:xfrm>
          <a:prstGeom prst="rect">
            <a:avLst/>
          </a:prstGeom>
        </p:spPr>
      </p:pic>
      <p:pic>
        <p:nvPicPr>
          <p:cNvPr id="57" name="Imagen 56" descr="Picture 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598" y="1546454"/>
            <a:ext cx="3179682" cy="5063188"/>
          </a:xfrm>
          <a:prstGeom prst="rect">
            <a:avLst/>
          </a:prstGeom>
        </p:spPr>
      </p:pic>
      <p:pic>
        <p:nvPicPr>
          <p:cNvPr id="58" name="Imagen 57" descr="Picture 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2598" y="1546454"/>
            <a:ext cx="3179681" cy="5063188"/>
          </a:xfrm>
          <a:prstGeom prst="rect">
            <a:avLst/>
          </a:prstGeom>
        </p:spPr>
      </p:pic>
      <p:pic>
        <p:nvPicPr>
          <p:cNvPr id="59" name="Imagen 58" descr="Picture 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949" y="1561226"/>
            <a:ext cx="3189841" cy="5079365"/>
          </a:xfrm>
          <a:prstGeom prst="rect">
            <a:avLst/>
          </a:prstGeom>
        </p:spPr>
      </p:pic>
      <p:pic>
        <p:nvPicPr>
          <p:cNvPr id="60" name="Imagen 59" descr="Picture 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2598" y="1559154"/>
            <a:ext cx="3179682" cy="5063188"/>
          </a:xfrm>
          <a:prstGeom prst="rect">
            <a:avLst/>
          </a:prstGeom>
        </p:spPr>
      </p:pic>
      <p:grpSp>
        <p:nvGrpSpPr>
          <p:cNvPr id="30" name="Agrupar 29"/>
          <p:cNvGrpSpPr/>
          <p:nvPr/>
        </p:nvGrpSpPr>
        <p:grpSpPr>
          <a:xfrm>
            <a:off x="444500" y="4945777"/>
            <a:ext cx="1676400" cy="646331"/>
            <a:chOff x="1854200" y="5326777"/>
            <a:chExt cx="1676400" cy="646331"/>
          </a:xfrm>
        </p:grpSpPr>
        <p:cxnSp>
          <p:nvCxnSpPr>
            <p:cNvPr id="31" name="Conector recto de flecha 30"/>
            <p:cNvCxnSpPr/>
            <p:nvPr/>
          </p:nvCxnSpPr>
          <p:spPr>
            <a:xfrm>
              <a:off x="1943100" y="5689600"/>
              <a:ext cx="1485900" cy="12700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uadroTexto 31"/>
            <p:cNvSpPr txBox="1"/>
            <p:nvPr/>
          </p:nvSpPr>
          <p:spPr>
            <a:xfrm>
              <a:off x="1854200" y="5326777"/>
              <a:ext cx="1676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/>
                  <a:cs typeface="Trebuchet MS"/>
                </a:rPr>
                <a:t>Example</a:t>
              </a:r>
            </a:p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endParaRPr>
            </a:p>
          </p:txBody>
        </p:sp>
      </p:grpSp>
      <p:pic>
        <p:nvPicPr>
          <p:cNvPr id="61" name="Imagen 60" descr="Picture 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2598" y="1551517"/>
            <a:ext cx="3179682" cy="5053062"/>
          </a:xfrm>
          <a:prstGeom prst="rect">
            <a:avLst/>
          </a:prstGeom>
        </p:spPr>
      </p:pic>
      <p:grpSp>
        <p:nvGrpSpPr>
          <p:cNvPr id="40" name="Agrupar 39"/>
          <p:cNvGrpSpPr/>
          <p:nvPr/>
        </p:nvGrpSpPr>
        <p:grpSpPr>
          <a:xfrm>
            <a:off x="5892800" y="4602877"/>
            <a:ext cx="3263900" cy="646331"/>
            <a:chOff x="469900" y="5326777"/>
            <a:chExt cx="3263900" cy="646331"/>
          </a:xfrm>
        </p:grpSpPr>
        <p:cxnSp>
          <p:nvCxnSpPr>
            <p:cNvPr id="52" name="Conector recto de flecha 51"/>
            <p:cNvCxnSpPr/>
            <p:nvPr/>
          </p:nvCxnSpPr>
          <p:spPr>
            <a:xfrm>
              <a:off x="469900" y="5689600"/>
              <a:ext cx="2959100" cy="12700"/>
            </a:xfrm>
            <a:prstGeom prst="straightConnector1">
              <a:avLst/>
            </a:prstGeom>
            <a:ln>
              <a:solidFill>
                <a:srgbClr val="FF66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uadroTexto 53">
              <a:hlinkClick r:id="" action="ppaction://noaction"/>
            </p:cNvPr>
            <p:cNvSpPr txBox="1"/>
            <p:nvPr/>
          </p:nvSpPr>
          <p:spPr>
            <a:xfrm>
              <a:off x="2057400" y="5326777"/>
              <a:ext cx="1676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/>
                  <a:cs typeface="Trebuchet MS"/>
                </a:rPr>
                <a:t>Epipolar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/>
                  <a:cs typeface="Trebuchet MS"/>
                </a:rPr>
                <a:t> line</a:t>
              </a:r>
            </a:p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29" name="CuadroTexto 28"/>
          <p:cNvSpPr txBox="1"/>
          <p:nvPr/>
        </p:nvSpPr>
        <p:spPr>
          <a:xfrm>
            <a:off x="419100" y="6114177"/>
            <a:ext cx="9118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Image 1                                                                            Image 2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  <p:cxnSp>
        <p:nvCxnSpPr>
          <p:cNvPr id="63" name="Conector recto de flecha 62"/>
          <p:cNvCxnSpPr/>
          <p:nvPr/>
        </p:nvCxnSpPr>
        <p:spPr>
          <a:xfrm flipV="1">
            <a:off x="2286000" y="5270500"/>
            <a:ext cx="3441700" cy="508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4452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8000"/>
                </a:solidFill>
                <a:latin typeface="Trebuchet MS"/>
                <a:cs typeface="Trebuchet MS"/>
              </a:rPr>
              <a:t>Baggage screening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50216196"/>
      </p:ext>
    </p:extLst>
  </p:cSld>
  <p:clrMapOvr>
    <a:masterClrMapping/>
  </p:clrMapOvr>
  <p:transition advClick="0" advTm="2000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Agrupar 50"/>
          <p:cNvGrpSpPr/>
          <p:nvPr/>
        </p:nvGrpSpPr>
        <p:grpSpPr>
          <a:xfrm>
            <a:off x="641473" y="2414400"/>
            <a:ext cx="8114851" cy="1314000"/>
            <a:chOff x="641473" y="2566800"/>
            <a:chExt cx="8114851" cy="1314000"/>
          </a:xfrm>
        </p:grpSpPr>
        <p:pic>
          <p:nvPicPr>
            <p:cNvPr id="44" name="Imagen 43" descr="Picture 13.png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73" y="2566800"/>
              <a:ext cx="1314000" cy="1314000"/>
            </a:xfrm>
            <a:prstGeom prst="rect">
              <a:avLst/>
            </a:prstGeom>
          </p:spPr>
        </p:pic>
        <p:pic>
          <p:nvPicPr>
            <p:cNvPr id="45" name="Imagen 44" descr="Picture 14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4023" y="2566800"/>
              <a:ext cx="1314000" cy="1314000"/>
            </a:xfrm>
            <a:prstGeom prst="rect">
              <a:avLst/>
            </a:prstGeom>
          </p:spPr>
        </p:pic>
        <p:pic>
          <p:nvPicPr>
            <p:cNvPr id="46" name="Imagen 45" descr="Picture 15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5624" y="2566800"/>
              <a:ext cx="1314000" cy="1314000"/>
            </a:xfrm>
            <a:prstGeom prst="rect">
              <a:avLst/>
            </a:prstGeom>
          </p:spPr>
        </p:pic>
        <p:pic>
          <p:nvPicPr>
            <p:cNvPr id="47" name="Imagen 46" descr="Picture 16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273" y="2566800"/>
              <a:ext cx="1314000" cy="1314000"/>
            </a:xfrm>
            <a:prstGeom prst="rect">
              <a:avLst/>
            </a:prstGeom>
          </p:spPr>
        </p:pic>
        <p:pic>
          <p:nvPicPr>
            <p:cNvPr id="48" name="Imagen 47" descr="Picture 17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9773" y="2566800"/>
              <a:ext cx="1314000" cy="1314000"/>
            </a:xfrm>
            <a:prstGeom prst="rect">
              <a:avLst/>
            </a:prstGeom>
          </p:spPr>
        </p:pic>
        <p:pic>
          <p:nvPicPr>
            <p:cNvPr id="49" name="Imagen 48" descr="Picture 18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2324" y="2566800"/>
              <a:ext cx="1314000" cy="1314000"/>
            </a:xfrm>
            <a:prstGeom prst="rect">
              <a:avLst/>
            </a:prstGeom>
          </p:spPr>
        </p:pic>
      </p:grpSp>
      <p:sp>
        <p:nvSpPr>
          <p:cNvPr id="8" name="CuadroTexto 7"/>
          <p:cNvSpPr txBox="1"/>
          <p:nvPr/>
        </p:nvSpPr>
        <p:spPr>
          <a:xfrm>
            <a:off x="76200" y="500777"/>
            <a:ext cx="8267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2300" indent="-88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Tracking algorithm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grpSp>
        <p:nvGrpSpPr>
          <p:cNvPr id="3" name="Agrupar 16"/>
          <p:cNvGrpSpPr/>
          <p:nvPr/>
        </p:nvGrpSpPr>
        <p:grpSpPr>
          <a:xfrm>
            <a:off x="927100" y="2540000"/>
            <a:ext cx="7503600" cy="709100"/>
            <a:chOff x="927100" y="2692400"/>
            <a:chExt cx="7503600" cy="709100"/>
          </a:xfrm>
        </p:grpSpPr>
        <p:sp>
          <p:nvSpPr>
            <p:cNvPr id="18" name="Elipse 17"/>
            <p:cNvSpPr/>
            <p:nvPr/>
          </p:nvSpPr>
          <p:spPr>
            <a:xfrm>
              <a:off x="927100" y="27051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Elipse 18"/>
            <p:cNvSpPr/>
            <p:nvPr/>
          </p:nvSpPr>
          <p:spPr>
            <a:xfrm>
              <a:off x="1397000" y="27051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Elipse 25"/>
            <p:cNvSpPr/>
            <p:nvPr/>
          </p:nvSpPr>
          <p:spPr>
            <a:xfrm>
              <a:off x="2209800" y="29083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Elipse 26"/>
            <p:cNvSpPr/>
            <p:nvPr/>
          </p:nvSpPr>
          <p:spPr>
            <a:xfrm>
              <a:off x="2654300" y="28194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8" name="Elipse 27"/>
            <p:cNvSpPr/>
            <p:nvPr/>
          </p:nvSpPr>
          <p:spPr>
            <a:xfrm>
              <a:off x="2895600" y="27940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9" name="Elipse 28"/>
            <p:cNvSpPr/>
            <p:nvPr/>
          </p:nvSpPr>
          <p:spPr>
            <a:xfrm>
              <a:off x="2819400" y="33147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0" name="Elipse 29"/>
            <p:cNvSpPr/>
            <p:nvPr/>
          </p:nvSpPr>
          <p:spPr>
            <a:xfrm>
              <a:off x="3492500" y="33655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1" name="Elipse 30"/>
            <p:cNvSpPr/>
            <p:nvPr/>
          </p:nvSpPr>
          <p:spPr>
            <a:xfrm>
              <a:off x="3886200" y="30226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2" name="Elipse 31"/>
            <p:cNvSpPr/>
            <p:nvPr/>
          </p:nvSpPr>
          <p:spPr>
            <a:xfrm>
              <a:off x="4343400" y="28702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3" name="Elipse 32"/>
            <p:cNvSpPr/>
            <p:nvPr/>
          </p:nvSpPr>
          <p:spPr>
            <a:xfrm>
              <a:off x="4876800" y="31750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4" name="Elipse 33"/>
            <p:cNvSpPr/>
            <p:nvPr/>
          </p:nvSpPr>
          <p:spPr>
            <a:xfrm>
              <a:off x="5410200" y="31623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5" name="Elipse 34"/>
            <p:cNvSpPr/>
            <p:nvPr/>
          </p:nvSpPr>
          <p:spPr>
            <a:xfrm>
              <a:off x="5867400" y="29845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Elipse 35"/>
            <p:cNvSpPr/>
            <p:nvPr/>
          </p:nvSpPr>
          <p:spPr>
            <a:xfrm>
              <a:off x="6883400" y="32639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Elipse 36"/>
            <p:cNvSpPr/>
            <p:nvPr/>
          </p:nvSpPr>
          <p:spPr>
            <a:xfrm>
              <a:off x="6896100" y="26924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Elipse 37"/>
            <p:cNvSpPr/>
            <p:nvPr/>
          </p:nvSpPr>
          <p:spPr>
            <a:xfrm>
              <a:off x="7645400" y="28829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9" name="Elipse 38"/>
            <p:cNvSpPr/>
            <p:nvPr/>
          </p:nvSpPr>
          <p:spPr>
            <a:xfrm>
              <a:off x="8394700" y="33528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54" name="Agrupar 53"/>
          <p:cNvGrpSpPr/>
          <p:nvPr/>
        </p:nvGrpSpPr>
        <p:grpSpPr>
          <a:xfrm>
            <a:off x="829733" y="2400300"/>
            <a:ext cx="7721601" cy="948267"/>
            <a:chOff x="829733" y="2400300"/>
            <a:chExt cx="7721601" cy="948267"/>
          </a:xfrm>
        </p:grpSpPr>
        <p:grpSp>
          <p:nvGrpSpPr>
            <p:cNvPr id="40" name="Agrupar 39"/>
            <p:cNvGrpSpPr/>
            <p:nvPr/>
          </p:nvGrpSpPr>
          <p:grpSpPr>
            <a:xfrm>
              <a:off x="829733" y="2400300"/>
              <a:ext cx="7721601" cy="948267"/>
              <a:chOff x="829733" y="2590800"/>
              <a:chExt cx="7721601" cy="948267"/>
            </a:xfrm>
          </p:grpSpPr>
          <p:sp>
            <p:nvSpPr>
              <p:cNvPr id="41" name="Elipse 40"/>
              <p:cNvSpPr/>
              <p:nvPr/>
            </p:nvSpPr>
            <p:spPr>
              <a:xfrm>
                <a:off x="829733" y="2590800"/>
                <a:ext cx="245533" cy="296333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2" name="Elipse 41"/>
              <p:cNvSpPr/>
              <p:nvPr/>
            </p:nvSpPr>
            <p:spPr>
              <a:xfrm>
                <a:off x="3793067" y="2895601"/>
                <a:ext cx="245533" cy="296333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3" name="Elipse 42"/>
              <p:cNvSpPr/>
              <p:nvPr/>
            </p:nvSpPr>
            <p:spPr>
              <a:xfrm>
                <a:off x="5317067" y="3039535"/>
                <a:ext cx="245533" cy="296333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0" name="Elipse 49"/>
              <p:cNvSpPr/>
              <p:nvPr/>
            </p:nvSpPr>
            <p:spPr>
              <a:xfrm>
                <a:off x="6790267" y="3141135"/>
                <a:ext cx="245533" cy="296333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8305801" y="3242734"/>
                <a:ext cx="245533" cy="296333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sp>
          <p:nvSpPr>
            <p:cNvPr id="53" name="Elipse 52"/>
            <p:cNvSpPr/>
            <p:nvPr/>
          </p:nvSpPr>
          <p:spPr>
            <a:xfrm>
              <a:off x="2307167" y="2595035"/>
              <a:ext cx="245533" cy="296333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7491490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Agrupar 66"/>
          <p:cNvGrpSpPr/>
          <p:nvPr/>
        </p:nvGrpSpPr>
        <p:grpSpPr>
          <a:xfrm>
            <a:off x="641473" y="2414400"/>
            <a:ext cx="8114851" cy="1314000"/>
            <a:chOff x="641473" y="2566800"/>
            <a:chExt cx="8114851" cy="1314000"/>
          </a:xfrm>
        </p:grpSpPr>
        <p:pic>
          <p:nvPicPr>
            <p:cNvPr id="68" name="Imagen 67" descr="Picture 13.png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73" y="2566800"/>
              <a:ext cx="1314000" cy="1314000"/>
            </a:xfrm>
            <a:prstGeom prst="rect">
              <a:avLst/>
            </a:prstGeom>
          </p:spPr>
        </p:pic>
        <p:pic>
          <p:nvPicPr>
            <p:cNvPr id="69" name="Imagen 68" descr="Picture 14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4023" y="2566800"/>
              <a:ext cx="1314000" cy="1314000"/>
            </a:xfrm>
            <a:prstGeom prst="rect">
              <a:avLst/>
            </a:prstGeom>
          </p:spPr>
        </p:pic>
        <p:pic>
          <p:nvPicPr>
            <p:cNvPr id="70" name="Imagen 69" descr="Picture 15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5624" y="2566800"/>
              <a:ext cx="1314000" cy="1314000"/>
            </a:xfrm>
            <a:prstGeom prst="rect">
              <a:avLst/>
            </a:prstGeom>
          </p:spPr>
        </p:pic>
        <p:pic>
          <p:nvPicPr>
            <p:cNvPr id="71" name="Imagen 70" descr="Picture 16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273" y="2566800"/>
              <a:ext cx="1314000" cy="1314000"/>
            </a:xfrm>
            <a:prstGeom prst="rect">
              <a:avLst/>
            </a:prstGeom>
          </p:spPr>
        </p:pic>
        <p:pic>
          <p:nvPicPr>
            <p:cNvPr id="72" name="Imagen 71" descr="Picture 17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9773" y="2566800"/>
              <a:ext cx="1314000" cy="1314000"/>
            </a:xfrm>
            <a:prstGeom prst="rect">
              <a:avLst/>
            </a:prstGeom>
          </p:spPr>
        </p:pic>
        <p:pic>
          <p:nvPicPr>
            <p:cNvPr id="73" name="Imagen 72" descr="Picture 18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2324" y="2566800"/>
              <a:ext cx="1314000" cy="1314000"/>
            </a:xfrm>
            <a:prstGeom prst="rect">
              <a:avLst/>
            </a:prstGeom>
          </p:spPr>
        </p:pic>
      </p:grpSp>
      <p:grpSp>
        <p:nvGrpSpPr>
          <p:cNvPr id="74" name="Agrupar 16"/>
          <p:cNvGrpSpPr/>
          <p:nvPr/>
        </p:nvGrpSpPr>
        <p:grpSpPr>
          <a:xfrm>
            <a:off x="927100" y="2540000"/>
            <a:ext cx="7503600" cy="709100"/>
            <a:chOff x="927100" y="2692400"/>
            <a:chExt cx="7503600" cy="709100"/>
          </a:xfrm>
        </p:grpSpPr>
        <p:sp>
          <p:nvSpPr>
            <p:cNvPr id="75" name="Elipse 74"/>
            <p:cNvSpPr/>
            <p:nvPr/>
          </p:nvSpPr>
          <p:spPr>
            <a:xfrm>
              <a:off x="927100" y="27051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6" name="Elipse 75"/>
            <p:cNvSpPr/>
            <p:nvPr/>
          </p:nvSpPr>
          <p:spPr>
            <a:xfrm>
              <a:off x="1397000" y="27051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7" name="Elipse 76"/>
            <p:cNvSpPr/>
            <p:nvPr/>
          </p:nvSpPr>
          <p:spPr>
            <a:xfrm>
              <a:off x="2209800" y="29083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8" name="Elipse 77"/>
            <p:cNvSpPr/>
            <p:nvPr/>
          </p:nvSpPr>
          <p:spPr>
            <a:xfrm>
              <a:off x="2654300" y="28194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9" name="Elipse 78"/>
            <p:cNvSpPr/>
            <p:nvPr/>
          </p:nvSpPr>
          <p:spPr>
            <a:xfrm>
              <a:off x="2895600" y="27940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0" name="Elipse 79"/>
            <p:cNvSpPr/>
            <p:nvPr/>
          </p:nvSpPr>
          <p:spPr>
            <a:xfrm>
              <a:off x="2819400" y="33147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1" name="Elipse 80"/>
            <p:cNvSpPr/>
            <p:nvPr/>
          </p:nvSpPr>
          <p:spPr>
            <a:xfrm>
              <a:off x="3492500" y="33655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2" name="Elipse 81"/>
            <p:cNvSpPr/>
            <p:nvPr/>
          </p:nvSpPr>
          <p:spPr>
            <a:xfrm>
              <a:off x="3886200" y="30226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3" name="Elipse 82"/>
            <p:cNvSpPr/>
            <p:nvPr/>
          </p:nvSpPr>
          <p:spPr>
            <a:xfrm>
              <a:off x="4343400" y="28702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4" name="Elipse 83"/>
            <p:cNvSpPr/>
            <p:nvPr/>
          </p:nvSpPr>
          <p:spPr>
            <a:xfrm>
              <a:off x="4876800" y="31750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5" name="Elipse 84"/>
            <p:cNvSpPr/>
            <p:nvPr/>
          </p:nvSpPr>
          <p:spPr>
            <a:xfrm>
              <a:off x="5410200" y="31623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6" name="Elipse 85"/>
            <p:cNvSpPr/>
            <p:nvPr/>
          </p:nvSpPr>
          <p:spPr>
            <a:xfrm>
              <a:off x="5867400" y="29845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7" name="Elipse 86"/>
            <p:cNvSpPr/>
            <p:nvPr/>
          </p:nvSpPr>
          <p:spPr>
            <a:xfrm>
              <a:off x="6883400" y="32639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8" name="Elipse 87"/>
            <p:cNvSpPr/>
            <p:nvPr/>
          </p:nvSpPr>
          <p:spPr>
            <a:xfrm>
              <a:off x="6896100" y="26924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9" name="Elipse 88"/>
            <p:cNvSpPr/>
            <p:nvPr/>
          </p:nvSpPr>
          <p:spPr>
            <a:xfrm>
              <a:off x="7645400" y="28829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0" name="Elipse 89"/>
            <p:cNvSpPr/>
            <p:nvPr/>
          </p:nvSpPr>
          <p:spPr>
            <a:xfrm>
              <a:off x="8394700" y="33528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8" name="CuadroTexto 7"/>
          <p:cNvSpPr txBox="1"/>
          <p:nvPr/>
        </p:nvSpPr>
        <p:spPr>
          <a:xfrm>
            <a:off x="76200" y="500777"/>
            <a:ext cx="8267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2300" indent="-88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Tracking algorithm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29" name="Line 34"/>
          <p:cNvSpPr>
            <a:spLocks noChangeShapeType="1"/>
          </p:cNvSpPr>
          <p:nvPr/>
        </p:nvSpPr>
        <p:spPr bwMode="auto">
          <a:xfrm flipV="1">
            <a:off x="2009775" y="2587625"/>
            <a:ext cx="1300163" cy="225425"/>
          </a:xfrm>
          <a:prstGeom prst="line">
            <a:avLst/>
          </a:prstGeom>
          <a:noFill/>
          <a:ln w="12700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" name="Line 35"/>
          <p:cNvSpPr>
            <a:spLocks noChangeShapeType="1"/>
          </p:cNvSpPr>
          <p:nvPr/>
        </p:nvSpPr>
        <p:spPr bwMode="auto">
          <a:xfrm flipV="1">
            <a:off x="3371850" y="2801938"/>
            <a:ext cx="1279525" cy="152400"/>
          </a:xfrm>
          <a:prstGeom prst="line">
            <a:avLst/>
          </a:prstGeom>
          <a:noFill/>
          <a:ln w="12700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" name="Line 36"/>
          <p:cNvSpPr>
            <a:spLocks noChangeShapeType="1"/>
          </p:cNvSpPr>
          <p:nvPr/>
        </p:nvSpPr>
        <p:spPr bwMode="auto">
          <a:xfrm flipV="1">
            <a:off x="4722813" y="2963863"/>
            <a:ext cx="1293812" cy="119062"/>
          </a:xfrm>
          <a:prstGeom prst="line">
            <a:avLst/>
          </a:prstGeom>
          <a:noFill/>
          <a:ln w="12700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2" name="Group 37"/>
          <p:cNvGrpSpPr>
            <a:grpSpLocks/>
          </p:cNvGrpSpPr>
          <p:nvPr/>
        </p:nvGrpSpPr>
        <p:grpSpPr bwMode="auto">
          <a:xfrm>
            <a:off x="1036638" y="2063750"/>
            <a:ext cx="4830762" cy="962025"/>
            <a:chOff x="653" y="770"/>
            <a:chExt cx="3043" cy="606"/>
          </a:xfrm>
        </p:grpSpPr>
        <p:sp>
          <p:nvSpPr>
            <p:cNvPr id="33" name="Freeform 38"/>
            <p:cNvSpPr>
              <a:spLocks/>
            </p:cNvSpPr>
            <p:nvPr/>
          </p:nvSpPr>
          <p:spPr bwMode="auto">
            <a:xfrm>
              <a:off x="653" y="770"/>
              <a:ext cx="3043" cy="472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1800" y="31"/>
                </a:cxn>
                <a:cxn ang="0">
                  <a:pos x="3043" y="516"/>
                </a:cxn>
              </a:cxnLst>
              <a:rect l="0" t="0" r="r" b="b"/>
              <a:pathLst>
                <a:path w="3043" h="516">
                  <a:moveTo>
                    <a:pt x="0" y="329"/>
                  </a:moveTo>
                  <a:cubicBezTo>
                    <a:pt x="646" y="164"/>
                    <a:pt x="1293" y="0"/>
                    <a:pt x="1800" y="31"/>
                  </a:cubicBezTo>
                  <a:cubicBezTo>
                    <a:pt x="2307" y="62"/>
                    <a:pt x="2675" y="289"/>
                    <a:pt x="3043" y="51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9"/>
            <p:cNvSpPr>
              <a:spLocks/>
            </p:cNvSpPr>
            <p:nvPr/>
          </p:nvSpPr>
          <p:spPr bwMode="auto">
            <a:xfrm>
              <a:off x="653" y="798"/>
              <a:ext cx="2721" cy="530"/>
            </a:xfrm>
            <a:custGeom>
              <a:avLst/>
              <a:gdLst/>
              <a:ahLst/>
              <a:cxnLst>
                <a:cxn ang="0">
                  <a:pos x="0" y="271"/>
                </a:cxn>
                <a:cxn ang="0">
                  <a:pos x="1550" y="45"/>
                </a:cxn>
                <a:cxn ang="0">
                  <a:pos x="2721" y="544"/>
                </a:cxn>
              </a:cxnLst>
              <a:rect l="0" t="0" r="r" b="b"/>
              <a:pathLst>
                <a:path w="2721" h="544">
                  <a:moveTo>
                    <a:pt x="0" y="271"/>
                  </a:moveTo>
                  <a:cubicBezTo>
                    <a:pt x="548" y="135"/>
                    <a:pt x="1097" y="0"/>
                    <a:pt x="1550" y="45"/>
                  </a:cubicBezTo>
                  <a:cubicBezTo>
                    <a:pt x="2003" y="90"/>
                    <a:pt x="2362" y="317"/>
                    <a:pt x="2721" y="54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40"/>
            <p:cNvSpPr>
              <a:spLocks/>
            </p:cNvSpPr>
            <p:nvPr/>
          </p:nvSpPr>
          <p:spPr bwMode="auto">
            <a:xfrm>
              <a:off x="653" y="829"/>
              <a:ext cx="2409" cy="547"/>
            </a:xfrm>
            <a:custGeom>
              <a:avLst/>
              <a:gdLst/>
              <a:ahLst/>
              <a:cxnLst>
                <a:cxn ang="0">
                  <a:pos x="0" y="226"/>
                </a:cxn>
                <a:cxn ang="0">
                  <a:pos x="1612" y="53"/>
                </a:cxn>
                <a:cxn ang="0">
                  <a:pos x="2409" y="547"/>
                </a:cxn>
              </a:cxnLst>
              <a:rect l="0" t="0" r="r" b="b"/>
              <a:pathLst>
                <a:path w="2409" h="547">
                  <a:moveTo>
                    <a:pt x="0" y="226"/>
                  </a:moveTo>
                  <a:cubicBezTo>
                    <a:pt x="605" y="113"/>
                    <a:pt x="1211" y="0"/>
                    <a:pt x="1612" y="53"/>
                  </a:cubicBezTo>
                  <a:cubicBezTo>
                    <a:pt x="2013" y="106"/>
                    <a:pt x="2211" y="326"/>
                    <a:pt x="2409" y="547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" name="Group 41"/>
          <p:cNvGrpSpPr>
            <a:grpSpLocks/>
          </p:cNvGrpSpPr>
          <p:nvPr/>
        </p:nvGrpSpPr>
        <p:grpSpPr bwMode="auto">
          <a:xfrm>
            <a:off x="1050925" y="2266950"/>
            <a:ext cx="3284538" cy="911225"/>
            <a:chOff x="662" y="898"/>
            <a:chExt cx="2069" cy="574"/>
          </a:xfrm>
        </p:grpSpPr>
        <p:sp>
          <p:nvSpPr>
            <p:cNvPr id="37" name="Freeform 42"/>
            <p:cNvSpPr>
              <a:spLocks/>
            </p:cNvSpPr>
            <p:nvPr/>
          </p:nvSpPr>
          <p:spPr bwMode="auto">
            <a:xfrm>
              <a:off x="662" y="898"/>
              <a:ext cx="2069" cy="262"/>
            </a:xfrm>
            <a:custGeom>
              <a:avLst/>
              <a:gdLst/>
              <a:ahLst/>
              <a:cxnLst>
                <a:cxn ang="0">
                  <a:pos x="0" y="181"/>
                </a:cxn>
                <a:cxn ang="0">
                  <a:pos x="1522" y="13"/>
                </a:cxn>
                <a:cxn ang="0">
                  <a:pos x="2069" y="262"/>
                </a:cxn>
              </a:cxnLst>
              <a:rect l="0" t="0" r="r" b="b"/>
              <a:pathLst>
                <a:path w="2069" h="262">
                  <a:moveTo>
                    <a:pt x="0" y="181"/>
                  </a:moveTo>
                  <a:cubicBezTo>
                    <a:pt x="588" y="90"/>
                    <a:pt x="1177" y="0"/>
                    <a:pt x="1522" y="13"/>
                  </a:cubicBezTo>
                  <a:cubicBezTo>
                    <a:pt x="1867" y="26"/>
                    <a:pt x="1968" y="144"/>
                    <a:pt x="2069" y="262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43"/>
            <p:cNvSpPr>
              <a:spLocks/>
            </p:cNvSpPr>
            <p:nvPr/>
          </p:nvSpPr>
          <p:spPr bwMode="auto">
            <a:xfrm>
              <a:off x="667" y="933"/>
              <a:ext cx="1766" cy="309"/>
            </a:xfrm>
            <a:custGeom>
              <a:avLst/>
              <a:gdLst/>
              <a:ahLst/>
              <a:cxnLst>
                <a:cxn ang="0">
                  <a:pos x="0" y="150"/>
                </a:cxn>
                <a:cxn ang="0">
                  <a:pos x="1224" y="26"/>
                </a:cxn>
                <a:cxn ang="0">
                  <a:pos x="1766" y="309"/>
                </a:cxn>
              </a:cxnLst>
              <a:rect l="0" t="0" r="r" b="b"/>
              <a:pathLst>
                <a:path w="1766" h="309">
                  <a:moveTo>
                    <a:pt x="0" y="150"/>
                  </a:moveTo>
                  <a:cubicBezTo>
                    <a:pt x="465" y="75"/>
                    <a:pt x="930" y="0"/>
                    <a:pt x="1224" y="26"/>
                  </a:cubicBezTo>
                  <a:cubicBezTo>
                    <a:pt x="1518" y="52"/>
                    <a:pt x="1642" y="180"/>
                    <a:pt x="1766" y="309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44"/>
            <p:cNvSpPr>
              <a:spLocks/>
            </p:cNvSpPr>
            <p:nvPr/>
          </p:nvSpPr>
          <p:spPr bwMode="auto">
            <a:xfrm>
              <a:off x="667" y="923"/>
              <a:ext cx="1550" cy="549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1142" y="64"/>
                </a:cxn>
                <a:cxn ang="0">
                  <a:pos x="1550" y="549"/>
                </a:cxn>
              </a:cxnLst>
              <a:rect l="0" t="0" r="r" b="b"/>
              <a:pathLst>
                <a:path w="1550" h="549">
                  <a:moveTo>
                    <a:pt x="0" y="165"/>
                  </a:moveTo>
                  <a:cubicBezTo>
                    <a:pt x="442" y="82"/>
                    <a:pt x="884" y="0"/>
                    <a:pt x="1142" y="64"/>
                  </a:cubicBezTo>
                  <a:cubicBezTo>
                    <a:pt x="1400" y="128"/>
                    <a:pt x="1475" y="338"/>
                    <a:pt x="1550" y="549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45"/>
          <p:cNvGrpSpPr>
            <a:grpSpLocks/>
          </p:cNvGrpSpPr>
          <p:nvPr/>
        </p:nvGrpSpPr>
        <p:grpSpPr bwMode="auto">
          <a:xfrm>
            <a:off x="1004888" y="2630488"/>
            <a:ext cx="1898650" cy="950912"/>
            <a:chOff x="633" y="1127"/>
            <a:chExt cx="1196" cy="599"/>
          </a:xfrm>
        </p:grpSpPr>
        <p:sp>
          <p:nvSpPr>
            <p:cNvPr id="41" name="Freeform 46"/>
            <p:cNvSpPr>
              <a:spLocks/>
            </p:cNvSpPr>
            <p:nvPr/>
          </p:nvSpPr>
          <p:spPr bwMode="auto">
            <a:xfrm>
              <a:off x="638" y="1136"/>
              <a:ext cx="1138" cy="59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0" y="528"/>
                </a:cxn>
                <a:cxn ang="0">
                  <a:pos x="1138" y="375"/>
                </a:cxn>
              </a:cxnLst>
              <a:rect l="0" t="0" r="r" b="b"/>
              <a:pathLst>
                <a:path w="1138" h="590">
                  <a:moveTo>
                    <a:pt x="0" y="0"/>
                  </a:moveTo>
                  <a:cubicBezTo>
                    <a:pt x="150" y="233"/>
                    <a:pt x="300" y="466"/>
                    <a:pt x="490" y="528"/>
                  </a:cubicBezTo>
                  <a:cubicBezTo>
                    <a:pt x="680" y="590"/>
                    <a:pt x="909" y="482"/>
                    <a:pt x="1138" y="375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7"/>
            <p:cNvSpPr>
              <a:spLocks/>
            </p:cNvSpPr>
            <p:nvPr/>
          </p:nvSpPr>
          <p:spPr bwMode="auto">
            <a:xfrm>
              <a:off x="633" y="1131"/>
              <a:ext cx="1196" cy="5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81" y="533"/>
                </a:cxn>
                <a:cxn ang="0">
                  <a:pos x="1196" y="34"/>
                </a:cxn>
              </a:cxnLst>
              <a:rect l="0" t="0" r="r" b="b"/>
              <a:pathLst>
                <a:path w="1196" h="539">
                  <a:moveTo>
                    <a:pt x="0" y="0"/>
                  </a:moveTo>
                  <a:cubicBezTo>
                    <a:pt x="191" y="263"/>
                    <a:pt x="382" y="527"/>
                    <a:pt x="581" y="533"/>
                  </a:cubicBezTo>
                  <a:cubicBezTo>
                    <a:pt x="780" y="539"/>
                    <a:pt x="988" y="286"/>
                    <a:pt x="1196" y="34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48"/>
            <p:cNvSpPr>
              <a:spLocks/>
            </p:cNvSpPr>
            <p:nvPr/>
          </p:nvSpPr>
          <p:spPr bwMode="auto">
            <a:xfrm>
              <a:off x="633" y="1127"/>
              <a:ext cx="1052" cy="4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10" y="432"/>
                </a:cxn>
                <a:cxn ang="0">
                  <a:pos x="1052" y="52"/>
                </a:cxn>
              </a:cxnLst>
              <a:rect l="0" t="0" r="r" b="b"/>
              <a:pathLst>
                <a:path w="1052" h="441">
                  <a:moveTo>
                    <a:pt x="0" y="0"/>
                  </a:moveTo>
                  <a:cubicBezTo>
                    <a:pt x="217" y="211"/>
                    <a:pt x="435" y="423"/>
                    <a:pt x="610" y="432"/>
                  </a:cubicBezTo>
                  <a:cubicBezTo>
                    <a:pt x="785" y="441"/>
                    <a:pt x="918" y="246"/>
                    <a:pt x="1052" y="52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49"/>
            <p:cNvSpPr>
              <a:spLocks/>
            </p:cNvSpPr>
            <p:nvPr/>
          </p:nvSpPr>
          <p:spPr bwMode="auto">
            <a:xfrm>
              <a:off x="633" y="1131"/>
              <a:ext cx="744" cy="2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5" y="264"/>
                </a:cxn>
                <a:cxn ang="0">
                  <a:pos x="744" y="120"/>
                </a:cxn>
              </a:cxnLst>
              <a:rect l="0" t="0" r="r" b="b"/>
              <a:pathLst>
                <a:path w="744" h="284">
                  <a:moveTo>
                    <a:pt x="0" y="0"/>
                  </a:moveTo>
                  <a:cubicBezTo>
                    <a:pt x="180" y="122"/>
                    <a:pt x="361" y="244"/>
                    <a:pt x="485" y="264"/>
                  </a:cubicBezTo>
                  <a:cubicBezTo>
                    <a:pt x="609" y="284"/>
                    <a:pt x="676" y="202"/>
                    <a:pt x="744" y="1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5" name="Group 50"/>
          <p:cNvGrpSpPr>
            <a:grpSpLocks/>
          </p:cNvGrpSpPr>
          <p:nvPr/>
        </p:nvGrpSpPr>
        <p:grpSpPr bwMode="auto">
          <a:xfrm>
            <a:off x="2462213" y="3278188"/>
            <a:ext cx="182562" cy="152400"/>
            <a:chOff x="1186" y="2947"/>
            <a:chExt cx="134" cy="163"/>
          </a:xfrm>
        </p:grpSpPr>
        <p:sp>
          <p:nvSpPr>
            <p:cNvPr id="46" name="Line 51"/>
            <p:cNvSpPr>
              <a:spLocks noChangeShapeType="1"/>
            </p:cNvSpPr>
            <p:nvPr/>
          </p:nvSpPr>
          <p:spPr bwMode="auto">
            <a:xfrm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Line 52"/>
            <p:cNvSpPr>
              <a:spLocks noChangeShapeType="1"/>
            </p:cNvSpPr>
            <p:nvPr/>
          </p:nvSpPr>
          <p:spPr bwMode="auto">
            <a:xfrm flipH="1"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53"/>
          <p:cNvGrpSpPr>
            <a:grpSpLocks/>
          </p:cNvGrpSpPr>
          <p:nvPr/>
        </p:nvGrpSpPr>
        <p:grpSpPr bwMode="auto">
          <a:xfrm>
            <a:off x="3368675" y="2951163"/>
            <a:ext cx="182563" cy="152400"/>
            <a:chOff x="1186" y="2947"/>
            <a:chExt cx="134" cy="163"/>
          </a:xfrm>
        </p:grpSpPr>
        <p:sp>
          <p:nvSpPr>
            <p:cNvPr id="49" name="Line 54"/>
            <p:cNvSpPr>
              <a:spLocks noChangeShapeType="1"/>
            </p:cNvSpPr>
            <p:nvPr/>
          </p:nvSpPr>
          <p:spPr bwMode="auto">
            <a:xfrm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55"/>
            <p:cNvSpPr>
              <a:spLocks noChangeShapeType="1"/>
            </p:cNvSpPr>
            <p:nvPr/>
          </p:nvSpPr>
          <p:spPr bwMode="auto">
            <a:xfrm flipH="1"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1" name="Group 56"/>
          <p:cNvGrpSpPr>
            <a:grpSpLocks/>
          </p:cNvGrpSpPr>
          <p:nvPr/>
        </p:nvGrpSpPr>
        <p:grpSpPr bwMode="auto">
          <a:xfrm>
            <a:off x="4084638" y="2439988"/>
            <a:ext cx="182562" cy="152400"/>
            <a:chOff x="1186" y="2947"/>
            <a:chExt cx="134" cy="163"/>
          </a:xfrm>
        </p:grpSpPr>
        <p:sp>
          <p:nvSpPr>
            <p:cNvPr id="52" name="Line 57"/>
            <p:cNvSpPr>
              <a:spLocks noChangeShapeType="1"/>
            </p:cNvSpPr>
            <p:nvPr/>
          </p:nvSpPr>
          <p:spPr bwMode="auto">
            <a:xfrm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58"/>
            <p:cNvSpPr>
              <a:spLocks noChangeShapeType="1"/>
            </p:cNvSpPr>
            <p:nvPr/>
          </p:nvSpPr>
          <p:spPr bwMode="auto">
            <a:xfrm flipH="1"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" name="Group 59"/>
          <p:cNvGrpSpPr>
            <a:grpSpLocks/>
          </p:cNvGrpSpPr>
          <p:nvPr/>
        </p:nvGrpSpPr>
        <p:grpSpPr bwMode="auto">
          <a:xfrm>
            <a:off x="5564188" y="2632075"/>
            <a:ext cx="182562" cy="152400"/>
            <a:chOff x="1186" y="2947"/>
            <a:chExt cx="134" cy="163"/>
          </a:xfrm>
        </p:grpSpPr>
        <p:sp>
          <p:nvSpPr>
            <p:cNvPr id="55" name="Line 60"/>
            <p:cNvSpPr>
              <a:spLocks noChangeShapeType="1"/>
            </p:cNvSpPr>
            <p:nvPr/>
          </p:nvSpPr>
          <p:spPr bwMode="auto">
            <a:xfrm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61"/>
            <p:cNvSpPr>
              <a:spLocks noChangeShapeType="1"/>
            </p:cNvSpPr>
            <p:nvPr/>
          </p:nvSpPr>
          <p:spPr bwMode="auto">
            <a:xfrm flipH="1"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" name="Group 64"/>
          <p:cNvGrpSpPr>
            <a:grpSpLocks/>
          </p:cNvGrpSpPr>
          <p:nvPr/>
        </p:nvGrpSpPr>
        <p:grpSpPr bwMode="auto">
          <a:xfrm>
            <a:off x="2393950" y="2859088"/>
            <a:ext cx="381000" cy="190500"/>
            <a:chOff x="1508" y="1271"/>
            <a:chExt cx="240" cy="120"/>
          </a:xfrm>
        </p:grpSpPr>
        <p:grpSp>
          <p:nvGrpSpPr>
            <p:cNvPr id="58" name="Group 65"/>
            <p:cNvGrpSpPr>
              <a:grpSpLocks/>
            </p:cNvGrpSpPr>
            <p:nvPr/>
          </p:nvGrpSpPr>
          <p:grpSpPr bwMode="auto">
            <a:xfrm>
              <a:off x="1508" y="1295"/>
              <a:ext cx="115" cy="96"/>
              <a:chOff x="1186" y="2947"/>
              <a:chExt cx="134" cy="163"/>
            </a:xfrm>
          </p:grpSpPr>
          <p:sp>
            <p:nvSpPr>
              <p:cNvPr id="62" name="Line 66"/>
              <p:cNvSpPr>
                <a:spLocks noChangeShapeType="1"/>
              </p:cNvSpPr>
              <p:nvPr/>
            </p:nvSpPr>
            <p:spPr bwMode="auto">
              <a:xfrm>
                <a:off x="1186" y="2947"/>
                <a:ext cx="134" cy="163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Line 67"/>
              <p:cNvSpPr>
                <a:spLocks noChangeShapeType="1"/>
              </p:cNvSpPr>
              <p:nvPr/>
            </p:nvSpPr>
            <p:spPr bwMode="auto">
              <a:xfrm flipH="1">
                <a:off x="1186" y="2947"/>
                <a:ext cx="134" cy="163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9" name="Group 68"/>
            <p:cNvGrpSpPr>
              <a:grpSpLocks/>
            </p:cNvGrpSpPr>
            <p:nvPr/>
          </p:nvGrpSpPr>
          <p:grpSpPr bwMode="auto">
            <a:xfrm>
              <a:off x="1633" y="1271"/>
              <a:ext cx="115" cy="96"/>
              <a:chOff x="1186" y="2947"/>
              <a:chExt cx="134" cy="163"/>
            </a:xfrm>
          </p:grpSpPr>
          <p:sp>
            <p:nvSpPr>
              <p:cNvPr id="60" name="Line 69"/>
              <p:cNvSpPr>
                <a:spLocks noChangeShapeType="1"/>
              </p:cNvSpPr>
              <p:nvPr/>
            </p:nvSpPr>
            <p:spPr bwMode="auto">
              <a:xfrm>
                <a:off x="1186" y="2947"/>
                <a:ext cx="134" cy="163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Line 70"/>
              <p:cNvSpPr>
                <a:spLocks noChangeShapeType="1"/>
              </p:cNvSpPr>
              <p:nvPr/>
            </p:nvSpPr>
            <p:spPr bwMode="auto">
              <a:xfrm flipH="1">
                <a:off x="1186" y="2947"/>
                <a:ext cx="134" cy="163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Group 71"/>
          <p:cNvGrpSpPr>
            <a:grpSpLocks/>
          </p:cNvGrpSpPr>
          <p:nvPr/>
        </p:nvGrpSpPr>
        <p:grpSpPr bwMode="auto">
          <a:xfrm>
            <a:off x="4687888" y="2843213"/>
            <a:ext cx="182562" cy="152400"/>
            <a:chOff x="1186" y="2947"/>
            <a:chExt cx="134" cy="163"/>
          </a:xfrm>
        </p:grpSpPr>
        <p:sp>
          <p:nvSpPr>
            <p:cNvPr id="65" name="Line 72"/>
            <p:cNvSpPr>
              <a:spLocks noChangeShapeType="1"/>
            </p:cNvSpPr>
            <p:nvPr/>
          </p:nvSpPr>
          <p:spPr bwMode="auto">
            <a:xfrm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Line 73"/>
            <p:cNvSpPr>
              <a:spLocks noChangeShapeType="1"/>
            </p:cNvSpPr>
            <p:nvPr/>
          </p:nvSpPr>
          <p:spPr bwMode="auto">
            <a:xfrm flipH="1"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230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Agrupar 70"/>
          <p:cNvGrpSpPr/>
          <p:nvPr/>
        </p:nvGrpSpPr>
        <p:grpSpPr>
          <a:xfrm>
            <a:off x="641473" y="2414400"/>
            <a:ext cx="8114851" cy="1314000"/>
            <a:chOff x="641473" y="2566800"/>
            <a:chExt cx="8114851" cy="1314000"/>
          </a:xfrm>
        </p:grpSpPr>
        <p:pic>
          <p:nvPicPr>
            <p:cNvPr id="72" name="Imagen 71" descr="Picture 13.png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73" y="2566800"/>
              <a:ext cx="1314000" cy="1314000"/>
            </a:xfrm>
            <a:prstGeom prst="rect">
              <a:avLst/>
            </a:prstGeom>
          </p:spPr>
        </p:pic>
        <p:pic>
          <p:nvPicPr>
            <p:cNvPr id="73" name="Imagen 72" descr="Picture 14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4023" y="2566800"/>
              <a:ext cx="1314000" cy="1314000"/>
            </a:xfrm>
            <a:prstGeom prst="rect">
              <a:avLst/>
            </a:prstGeom>
          </p:spPr>
        </p:pic>
        <p:pic>
          <p:nvPicPr>
            <p:cNvPr id="74" name="Imagen 73" descr="Picture 15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5624" y="2566800"/>
              <a:ext cx="1314000" cy="1314000"/>
            </a:xfrm>
            <a:prstGeom prst="rect">
              <a:avLst/>
            </a:prstGeom>
          </p:spPr>
        </p:pic>
        <p:pic>
          <p:nvPicPr>
            <p:cNvPr id="75" name="Imagen 74" descr="Picture 16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273" y="2566800"/>
              <a:ext cx="1314000" cy="1314000"/>
            </a:xfrm>
            <a:prstGeom prst="rect">
              <a:avLst/>
            </a:prstGeom>
          </p:spPr>
        </p:pic>
        <p:pic>
          <p:nvPicPr>
            <p:cNvPr id="76" name="Imagen 75" descr="Picture 17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9773" y="2566800"/>
              <a:ext cx="1314000" cy="1314000"/>
            </a:xfrm>
            <a:prstGeom prst="rect">
              <a:avLst/>
            </a:prstGeom>
          </p:spPr>
        </p:pic>
        <p:pic>
          <p:nvPicPr>
            <p:cNvPr id="77" name="Imagen 76" descr="Picture 18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2324" y="2566800"/>
              <a:ext cx="1314000" cy="1314000"/>
            </a:xfrm>
            <a:prstGeom prst="rect">
              <a:avLst/>
            </a:prstGeom>
          </p:spPr>
        </p:pic>
      </p:grpSp>
      <p:grpSp>
        <p:nvGrpSpPr>
          <p:cNvPr id="78" name="Agrupar 16"/>
          <p:cNvGrpSpPr/>
          <p:nvPr/>
        </p:nvGrpSpPr>
        <p:grpSpPr>
          <a:xfrm>
            <a:off x="927100" y="2540000"/>
            <a:ext cx="7503600" cy="709100"/>
            <a:chOff x="927100" y="2692400"/>
            <a:chExt cx="7503600" cy="709100"/>
          </a:xfrm>
        </p:grpSpPr>
        <p:sp>
          <p:nvSpPr>
            <p:cNvPr id="79" name="Elipse 78"/>
            <p:cNvSpPr/>
            <p:nvPr/>
          </p:nvSpPr>
          <p:spPr>
            <a:xfrm>
              <a:off x="927100" y="27051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0" name="Elipse 79"/>
            <p:cNvSpPr/>
            <p:nvPr/>
          </p:nvSpPr>
          <p:spPr>
            <a:xfrm>
              <a:off x="1397000" y="27051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1" name="Elipse 80"/>
            <p:cNvSpPr/>
            <p:nvPr/>
          </p:nvSpPr>
          <p:spPr>
            <a:xfrm>
              <a:off x="2209800" y="29083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2" name="Elipse 81"/>
            <p:cNvSpPr/>
            <p:nvPr/>
          </p:nvSpPr>
          <p:spPr>
            <a:xfrm>
              <a:off x="2654300" y="28194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3" name="Elipse 82"/>
            <p:cNvSpPr/>
            <p:nvPr/>
          </p:nvSpPr>
          <p:spPr>
            <a:xfrm>
              <a:off x="2895600" y="27940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4" name="Elipse 83"/>
            <p:cNvSpPr/>
            <p:nvPr/>
          </p:nvSpPr>
          <p:spPr>
            <a:xfrm>
              <a:off x="2819400" y="33147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5" name="Elipse 84"/>
            <p:cNvSpPr/>
            <p:nvPr/>
          </p:nvSpPr>
          <p:spPr>
            <a:xfrm>
              <a:off x="3492500" y="33655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6" name="Elipse 85"/>
            <p:cNvSpPr/>
            <p:nvPr/>
          </p:nvSpPr>
          <p:spPr>
            <a:xfrm>
              <a:off x="3886200" y="30226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7" name="Elipse 86"/>
            <p:cNvSpPr/>
            <p:nvPr/>
          </p:nvSpPr>
          <p:spPr>
            <a:xfrm>
              <a:off x="4343400" y="28702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8" name="Elipse 87"/>
            <p:cNvSpPr/>
            <p:nvPr/>
          </p:nvSpPr>
          <p:spPr>
            <a:xfrm>
              <a:off x="4876800" y="31750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9" name="Elipse 88"/>
            <p:cNvSpPr/>
            <p:nvPr/>
          </p:nvSpPr>
          <p:spPr>
            <a:xfrm>
              <a:off x="5410200" y="31623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0" name="Elipse 89"/>
            <p:cNvSpPr/>
            <p:nvPr/>
          </p:nvSpPr>
          <p:spPr>
            <a:xfrm>
              <a:off x="5867400" y="29845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1" name="Elipse 90"/>
            <p:cNvSpPr/>
            <p:nvPr/>
          </p:nvSpPr>
          <p:spPr>
            <a:xfrm>
              <a:off x="6883400" y="32639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2" name="Elipse 91"/>
            <p:cNvSpPr/>
            <p:nvPr/>
          </p:nvSpPr>
          <p:spPr>
            <a:xfrm>
              <a:off x="6896100" y="26924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3" name="Elipse 92"/>
            <p:cNvSpPr/>
            <p:nvPr/>
          </p:nvSpPr>
          <p:spPr>
            <a:xfrm>
              <a:off x="7645400" y="28829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4" name="Elipse 93"/>
            <p:cNvSpPr/>
            <p:nvPr/>
          </p:nvSpPr>
          <p:spPr>
            <a:xfrm>
              <a:off x="8394700" y="3352800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8" name="CuadroTexto 7"/>
          <p:cNvSpPr txBox="1"/>
          <p:nvPr/>
        </p:nvSpPr>
        <p:spPr>
          <a:xfrm>
            <a:off x="76200" y="500777"/>
            <a:ext cx="8267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2300" indent="-88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Tracking algorithm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grpSp>
        <p:nvGrpSpPr>
          <p:cNvPr id="29" name="Group 31"/>
          <p:cNvGrpSpPr>
            <a:grpSpLocks/>
          </p:cNvGrpSpPr>
          <p:nvPr/>
        </p:nvGrpSpPr>
        <p:grpSpPr bwMode="auto">
          <a:xfrm>
            <a:off x="1050925" y="2563813"/>
            <a:ext cx="4291013" cy="427037"/>
            <a:chOff x="657" y="1075"/>
            <a:chExt cx="2703" cy="269"/>
          </a:xfrm>
        </p:grpSpPr>
        <p:sp>
          <p:nvSpPr>
            <p:cNvPr id="30" name="Line 32"/>
            <p:cNvSpPr>
              <a:spLocks noChangeShapeType="1"/>
            </p:cNvSpPr>
            <p:nvPr/>
          </p:nvSpPr>
          <p:spPr bwMode="auto">
            <a:xfrm>
              <a:off x="662" y="1104"/>
              <a:ext cx="720" cy="87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33"/>
            <p:cNvSpPr>
              <a:spLocks noChangeShapeType="1"/>
            </p:cNvSpPr>
            <p:nvPr/>
          </p:nvSpPr>
          <p:spPr bwMode="auto">
            <a:xfrm>
              <a:off x="657" y="1094"/>
              <a:ext cx="1763" cy="193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34"/>
            <p:cNvSpPr>
              <a:spLocks noChangeShapeType="1"/>
            </p:cNvSpPr>
            <p:nvPr/>
          </p:nvSpPr>
          <p:spPr bwMode="auto">
            <a:xfrm>
              <a:off x="662" y="1075"/>
              <a:ext cx="2698" cy="269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" name="Group 35"/>
          <p:cNvGrpSpPr>
            <a:grpSpLocks/>
          </p:cNvGrpSpPr>
          <p:nvPr/>
        </p:nvGrpSpPr>
        <p:grpSpPr bwMode="auto">
          <a:xfrm>
            <a:off x="1493838" y="2546350"/>
            <a:ext cx="4418012" cy="265113"/>
            <a:chOff x="916" y="1070"/>
            <a:chExt cx="2783" cy="167"/>
          </a:xfrm>
        </p:grpSpPr>
        <p:sp>
          <p:nvSpPr>
            <p:cNvPr id="34" name="Line 36"/>
            <p:cNvSpPr>
              <a:spLocks noChangeShapeType="1"/>
            </p:cNvSpPr>
            <p:nvPr/>
          </p:nvSpPr>
          <p:spPr bwMode="auto">
            <a:xfrm>
              <a:off x="936" y="1080"/>
              <a:ext cx="883" cy="7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37"/>
            <p:cNvSpPr>
              <a:spLocks noChangeShapeType="1"/>
            </p:cNvSpPr>
            <p:nvPr/>
          </p:nvSpPr>
          <p:spPr bwMode="auto">
            <a:xfrm>
              <a:off x="944" y="1070"/>
              <a:ext cx="1790" cy="63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38"/>
            <p:cNvSpPr>
              <a:spLocks noChangeShapeType="1"/>
            </p:cNvSpPr>
            <p:nvPr/>
          </p:nvSpPr>
          <p:spPr bwMode="auto">
            <a:xfrm>
              <a:off x="916" y="1079"/>
              <a:ext cx="2783" cy="15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" name="Group 39"/>
          <p:cNvGrpSpPr>
            <a:grpSpLocks/>
          </p:cNvGrpSpPr>
          <p:nvPr/>
        </p:nvGrpSpPr>
        <p:grpSpPr bwMode="auto">
          <a:xfrm>
            <a:off x="2354263" y="2797175"/>
            <a:ext cx="3073400" cy="238125"/>
            <a:chOff x="1459" y="1228"/>
            <a:chExt cx="1936" cy="150"/>
          </a:xfrm>
        </p:grpSpPr>
        <p:sp>
          <p:nvSpPr>
            <p:cNvPr id="38" name="Line 40"/>
            <p:cNvSpPr>
              <a:spLocks noChangeShapeType="1"/>
            </p:cNvSpPr>
            <p:nvPr/>
          </p:nvSpPr>
          <p:spPr bwMode="auto">
            <a:xfrm>
              <a:off x="1478" y="1238"/>
              <a:ext cx="932" cy="44"/>
            </a:xfrm>
            <a:prstGeom prst="line">
              <a:avLst/>
            </a:prstGeom>
            <a:noFill/>
            <a:ln w="19050">
              <a:solidFill>
                <a:srgbClr val="6666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41"/>
            <p:cNvSpPr>
              <a:spLocks noChangeShapeType="1"/>
            </p:cNvSpPr>
            <p:nvPr/>
          </p:nvSpPr>
          <p:spPr bwMode="auto">
            <a:xfrm>
              <a:off x="1459" y="1228"/>
              <a:ext cx="1936" cy="150"/>
            </a:xfrm>
            <a:prstGeom prst="line">
              <a:avLst/>
            </a:prstGeom>
            <a:noFill/>
            <a:ln w="19050">
              <a:solidFill>
                <a:srgbClr val="6666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42"/>
          <p:cNvGrpSpPr>
            <a:grpSpLocks/>
          </p:cNvGrpSpPr>
          <p:nvPr/>
        </p:nvGrpSpPr>
        <p:grpSpPr bwMode="auto">
          <a:xfrm>
            <a:off x="2947988" y="2654300"/>
            <a:ext cx="2909887" cy="192088"/>
            <a:chOff x="1858" y="1137"/>
            <a:chExt cx="1833" cy="121"/>
          </a:xfrm>
        </p:grpSpPr>
        <p:sp>
          <p:nvSpPr>
            <p:cNvPr id="41" name="Line 43"/>
            <p:cNvSpPr>
              <a:spLocks noChangeShapeType="1"/>
            </p:cNvSpPr>
            <p:nvPr/>
          </p:nvSpPr>
          <p:spPr bwMode="auto">
            <a:xfrm>
              <a:off x="1872" y="1137"/>
              <a:ext cx="859" cy="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44"/>
            <p:cNvSpPr>
              <a:spLocks noChangeShapeType="1"/>
            </p:cNvSpPr>
            <p:nvPr/>
          </p:nvSpPr>
          <p:spPr bwMode="auto">
            <a:xfrm>
              <a:off x="1858" y="1151"/>
              <a:ext cx="1833" cy="10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45"/>
          <p:cNvGrpSpPr>
            <a:grpSpLocks/>
          </p:cNvGrpSpPr>
          <p:nvPr/>
        </p:nvGrpSpPr>
        <p:grpSpPr bwMode="auto">
          <a:xfrm>
            <a:off x="4005263" y="2890838"/>
            <a:ext cx="4329112" cy="312737"/>
            <a:chOff x="2529" y="1315"/>
            <a:chExt cx="2727" cy="197"/>
          </a:xfrm>
        </p:grpSpPr>
        <p:sp>
          <p:nvSpPr>
            <p:cNvPr id="44" name="Line 46"/>
            <p:cNvSpPr>
              <a:spLocks noChangeShapeType="1"/>
            </p:cNvSpPr>
            <p:nvPr/>
          </p:nvSpPr>
          <p:spPr bwMode="auto">
            <a:xfrm>
              <a:off x="2534" y="1315"/>
              <a:ext cx="850" cy="1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47"/>
            <p:cNvSpPr>
              <a:spLocks noChangeShapeType="1"/>
            </p:cNvSpPr>
            <p:nvPr/>
          </p:nvSpPr>
          <p:spPr bwMode="auto">
            <a:xfrm>
              <a:off x="2529" y="1320"/>
              <a:ext cx="1777" cy="163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48"/>
            <p:cNvSpPr>
              <a:spLocks noChangeShapeType="1"/>
            </p:cNvSpPr>
            <p:nvPr/>
          </p:nvSpPr>
          <p:spPr bwMode="auto">
            <a:xfrm>
              <a:off x="2529" y="1315"/>
              <a:ext cx="2727" cy="19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" name="Line 49"/>
          <p:cNvSpPr>
            <a:spLocks noChangeShapeType="1"/>
          </p:cNvSpPr>
          <p:nvPr/>
        </p:nvSpPr>
        <p:spPr bwMode="auto">
          <a:xfrm>
            <a:off x="4481513" y="2700338"/>
            <a:ext cx="1439862" cy="106362"/>
          </a:xfrm>
          <a:prstGeom prst="line">
            <a:avLst/>
          </a:prstGeom>
          <a:noFill/>
          <a:ln w="19050">
            <a:solidFill>
              <a:srgbClr val="9966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Line 50"/>
          <p:cNvSpPr>
            <a:spLocks noChangeShapeType="1"/>
          </p:cNvSpPr>
          <p:nvPr/>
        </p:nvSpPr>
        <p:spPr bwMode="auto">
          <a:xfrm>
            <a:off x="7024688" y="3135313"/>
            <a:ext cx="1295400" cy="762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9" name="Group 51"/>
          <p:cNvGrpSpPr>
            <a:grpSpLocks/>
          </p:cNvGrpSpPr>
          <p:nvPr/>
        </p:nvGrpSpPr>
        <p:grpSpPr bwMode="auto">
          <a:xfrm>
            <a:off x="5405438" y="2995613"/>
            <a:ext cx="2998787" cy="238125"/>
            <a:chOff x="3477" y="1387"/>
            <a:chExt cx="1822" cy="150"/>
          </a:xfrm>
        </p:grpSpPr>
        <p:sp>
          <p:nvSpPr>
            <p:cNvPr id="50" name="Line 52"/>
            <p:cNvSpPr>
              <a:spLocks noChangeShapeType="1"/>
            </p:cNvSpPr>
            <p:nvPr/>
          </p:nvSpPr>
          <p:spPr bwMode="auto">
            <a:xfrm>
              <a:off x="3477" y="1387"/>
              <a:ext cx="838" cy="82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53"/>
            <p:cNvSpPr>
              <a:spLocks noChangeShapeType="1"/>
            </p:cNvSpPr>
            <p:nvPr/>
          </p:nvSpPr>
          <p:spPr bwMode="auto">
            <a:xfrm>
              <a:off x="4364" y="1479"/>
              <a:ext cx="935" cy="58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2" name="Group 54"/>
          <p:cNvGrpSpPr>
            <a:grpSpLocks/>
          </p:cNvGrpSpPr>
          <p:nvPr/>
        </p:nvGrpSpPr>
        <p:grpSpPr bwMode="auto">
          <a:xfrm>
            <a:off x="2600325" y="2454275"/>
            <a:ext cx="5157788" cy="860425"/>
            <a:chOff x="1638" y="1016"/>
            <a:chExt cx="3249" cy="542"/>
          </a:xfrm>
        </p:grpSpPr>
        <p:grpSp>
          <p:nvGrpSpPr>
            <p:cNvPr id="53" name="Group 55"/>
            <p:cNvGrpSpPr>
              <a:grpSpLocks/>
            </p:cNvGrpSpPr>
            <p:nvPr/>
          </p:nvGrpSpPr>
          <p:grpSpPr bwMode="auto">
            <a:xfrm>
              <a:off x="1744" y="1414"/>
              <a:ext cx="115" cy="96"/>
              <a:chOff x="1186" y="2947"/>
              <a:chExt cx="134" cy="163"/>
            </a:xfrm>
          </p:grpSpPr>
          <p:sp>
            <p:nvSpPr>
              <p:cNvPr id="69" name="Line 56"/>
              <p:cNvSpPr>
                <a:spLocks noChangeShapeType="1"/>
              </p:cNvSpPr>
              <p:nvPr/>
            </p:nvSpPr>
            <p:spPr bwMode="auto">
              <a:xfrm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Line 57"/>
              <p:cNvSpPr>
                <a:spLocks noChangeShapeType="1"/>
              </p:cNvSpPr>
              <p:nvPr/>
            </p:nvSpPr>
            <p:spPr bwMode="auto">
              <a:xfrm flipH="1"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4" name="Group 58"/>
            <p:cNvGrpSpPr>
              <a:grpSpLocks/>
            </p:cNvGrpSpPr>
            <p:nvPr/>
          </p:nvGrpSpPr>
          <p:grpSpPr bwMode="auto">
            <a:xfrm>
              <a:off x="2160" y="1462"/>
              <a:ext cx="115" cy="96"/>
              <a:chOff x="1186" y="2947"/>
              <a:chExt cx="134" cy="163"/>
            </a:xfrm>
          </p:grpSpPr>
          <p:sp>
            <p:nvSpPr>
              <p:cNvPr id="67" name="Line 59"/>
              <p:cNvSpPr>
                <a:spLocks noChangeShapeType="1"/>
              </p:cNvSpPr>
              <p:nvPr/>
            </p:nvSpPr>
            <p:spPr bwMode="auto">
              <a:xfrm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Line 60"/>
              <p:cNvSpPr>
                <a:spLocks noChangeShapeType="1"/>
              </p:cNvSpPr>
              <p:nvPr/>
            </p:nvSpPr>
            <p:spPr bwMode="auto">
              <a:xfrm flipH="1"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61"/>
            <p:cNvGrpSpPr>
              <a:grpSpLocks/>
            </p:cNvGrpSpPr>
            <p:nvPr/>
          </p:nvGrpSpPr>
          <p:grpSpPr bwMode="auto">
            <a:xfrm>
              <a:off x="4297" y="1016"/>
              <a:ext cx="115" cy="96"/>
              <a:chOff x="1186" y="2947"/>
              <a:chExt cx="134" cy="163"/>
            </a:xfrm>
          </p:grpSpPr>
          <p:sp>
            <p:nvSpPr>
              <p:cNvPr id="65" name="Line 62"/>
              <p:cNvSpPr>
                <a:spLocks noChangeShapeType="1"/>
              </p:cNvSpPr>
              <p:nvPr/>
            </p:nvSpPr>
            <p:spPr bwMode="auto">
              <a:xfrm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63"/>
              <p:cNvSpPr>
                <a:spLocks noChangeShapeType="1"/>
              </p:cNvSpPr>
              <p:nvPr/>
            </p:nvSpPr>
            <p:spPr bwMode="auto">
              <a:xfrm flipH="1"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6" name="Group 64"/>
            <p:cNvGrpSpPr>
              <a:grpSpLocks/>
            </p:cNvGrpSpPr>
            <p:nvPr/>
          </p:nvGrpSpPr>
          <p:grpSpPr bwMode="auto">
            <a:xfrm>
              <a:off x="4772" y="1136"/>
              <a:ext cx="115" cy="96"/>
              <a:chOff x="1186" y="2947"/>
              <a:chExt cx="134" cy="163"/>
            </a:xfrm>
          </p:grpSpPr>
          <p:sp>
            <p:nvSpPr>
              <p:cNvPr id="63" name="Line 65"/>
              <p:cNvSpPr>
                <a:spLocks noChangeShapeType="1"/>
              </p:cNvSpPr>
              <p:nvPr/>
            </p:nvSpPr>
            <p:spPr bwMode="auto">
              <a:xfrm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Line 66"/>
              <p:cNvSpPr>
                <a:spLocks noChangeShapeType="1"/>
              </p:cNvSpPr>
              <p:nvPr/>
            </p:nvSpPr>
            <p:spPr bwMode="auto">
              <a:xfrm flipH="1"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7" name="Group 67"/>
            <p:cNvGrpSpPr>
              <a:grpSpLocks/>
            </p:cNvGrpSpPr>
            <p:nvPr/>
          </p:nvGrpSpPr>
          <p:grpSpPr bwMode="auto">
            <a:xfrm>
              <a:off x="3033" y="1337"/>
              <a:ext cx="115" cy="96"/>
              <a:chOff x="1186" y="2947"/>
              <a:chExt cx="134" cy="163"/>
            </a:xfrm>
          </p:grpSpPr>
          <p:sp>
            <p:nvSpPr>
              <p:cNvPr id="61" name="Line 68"/>
              <p:cNvSpPr>
                <a:spLocks noChangeShapeType="1"/>
              </p:cNvSpPr>
              <p:nvPr/>
            </p:nvSpPr>
            <p:spPr bwMode="auto">
              <a:xfrm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Line 69"/>
              <p:cNvSpPr>
                <a:spLocks noChangeShapeType="1"/>
              </p:cNvSpPr>
              <p:nvPr/>
            </p:nvSpPr>
            <p:spPr bwMode="auto">
              <a:xfrm flipH="1"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8" name="Group 70"/>
            <p:cNvGrpSpPr>
              <a:grpSpLocks/>
            </p:cNvGrpSpPr>
            <p:nvPr/>
          </p:nvGrpSpPr>
          <p:grpSpPr bwMode="auto">
            <a:xfrm>
              <a:off x="1638" y="1098"/>
              <a:ext cx="115" cy="96"/>
              <a:chOff x="1186" y="2947"/>
              <a:chExt cx="134" cy="163"/>
            </a:xfrm>
          </p:grpSpPr>
          <p:sp>
            <p:nvSpPr>
              <p:cNvPr id="59" name="Line 71"/>
              <p:cNvSpPr>
                <a:spLocks noChangeShapeType="1"/>
              </p:cNvSpPr>
              <p:nvPr/>
            </p:nvSpPr>
            <p:spPr bwMode="auto">
              <a:xfrm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Line 72"/>
              <p:cNvSpPr>
                <a:spLocks noChangeShapeType="1"/>
              </p:cNvSpPr>
              <p:nvPr/>
            </p:nvSpPr>
            <p:spPr bwMode="auto">
              <a:xfrm flipH="1">
                <a:off x="1186" y="2947"/>
                <a:ext cx="134" cy="1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32632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Agrupar 37"/>
          <p:cNvGrpSpPr/>
          <p:nvPr/>
        </p:nvGrpSpPr>
        <p:grpSpPr>
          <a:xfrm>
            <a:off x="641473" y="2414400"/>
            <a:ext cx="8114851" cy="1314000"/>
            <a:chOff x="641473" y="2566800"/>
            <a:chExt cx="8114851" cy="1314000"/>
          </a:xfrm>
        </p:grpSpPr>
        <p:pic>
          <p:nvPicPr>
            <p:cNvPr id="39" name="Imagen 38" descr="Picture 13.png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73" y="2566800"/>
              <a:ext cx="1314000" cy="1314000"/>
            </a:xfrm>
            <a:prstGeom prst="rect">
              <a:avLst/>
            </a:prstGeom>
          </p:spPr>
        </p:pic>
        <p:pic>
          <p:nvPicPr>
            <p:cNvPr id="40" name="Imagen 39" descr="Picture 14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4023" y="2566800"/>
              <a:ext cx="1314000" cy="1314000"/>
            </a:xfrm>
            <a:prstGeom prst="rect">
              <a:avLst/>
            </a:prstGeom>
          </p:spPr>
        </p:pic>
        <p:pic>
          <p:nvPicPr>
            <p:cNvPr id="41" name="Imagen 40" descr="Picture 15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5624" y="2566800"/>
              <a:ext cx="1314000" cy="1314000"/>
            </a:xfrm>
            <a:prstGeom prst="rect">
              <a:avLst/>
            </a:prstGeom>
          </p:spPr>
        </p:pic>
        <p:pic>
          <p:nvPicPr>
            <p:cNvPr id="42" name="Imagen 41" descr="Picture 16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273" y="2566800"/>
              <a:ext cx="1314000" cy="1314000"/>
            </a:xfrm>
            <a:prstGeom prst="rect">
              <a:avLst/>
            </a:prstGeom>
          </p:spPr>
        </p:pic>
        <p:pic>
          <p:nvPicPr>
            <p:cNvPr id="43" name="Imagen 42" descr="Picture 17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9773" y="2566800"/>
              <a:ext cx="1314000" cy="1314000"/>
            </a:xfrm>
            <a:prstGeom prst="rect">
              <a:avLst/>
            </a:prstGeom>
          </p:spPr>
        </p:pic>
        <p:pic>
          <p:nvPicPr>
            <p:cNvPr id="44" name="Imagen 43" descr="Picture 18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2324" y="2566800"/>
              <a:ext cx="1314000" cy="1314000"/>
            </a:xfrm>
            <a:prstGeom prst="rect">
              <a:avLst/>
            </a:prstGeom>
          </p:spPr>
        </p:pic>
      </p:grpSp>
      <p:sp>
        <p:nvSpPr>
          <p:cNvPr id="8" name="CuadroTexto 7"/>
          <p:cNvSpPr txBox="1"/>
          <p:nvPr/>
        </p:nvSpPr>
        <p:spPr>
          <a:xfrm>
            <a:off x="76200" y="500777"/>
            <a:ext cx="8267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2300" indent="-88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Tracking algorithm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grpSp>
        <p:nvGrpSpPr>
          <p:cNvPr id="5" name="Agrupar 69"/>
          <p:cNvGrpSpPr/>
          <p:nvPr/>
        </p:nvGrpSpPr>
        <p:grpSpPr>
          <a:xfrm>
            <a:off x="927100" y="2514600"/>
            <a:ext cx="7518400" cy="723900"/>
            <a:chOff x="927100" y="2705100"/>
            <a:chExt cx="7518400" cy="723900"/>
          </a:xfrm>
        </p:grpSpPr>
        <p:sp>
          <p:nvSpPr>
            <p:cNvPr id="6" name="Elipse 5"/>
            <p:cNvSpPr/>
            <p:nvPr/>
          </p:nvSpPr>
          <p:spPr>
            <a:xfrm>
              <a:off x="927100" y="27051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" name="Elipse 6"/>
            <p:cNvSpPr/>
            <p:nvPr/>
          </p:nvSpPr>
          <p:spPr>
            <a:xfrm>
              <a:off x="1397000" y="27051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Elipse 8"/>
            <p:cNvSpPr/>
            <p:nvPr/>
          </p:nvSpPr>
          <p:spPr>
            <a:xfrm>
              <a:off x="2209800" y="29083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Elipse 9"/>
            <p:cNvSpPr/>
            <p:nvPr/>
          </p:nvSpPr>
          <p:spPr>
            <a:xfrm>
              <a:off x="2895600" y="27940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Elipse 10"/>
            <p:cNvSpPr/>
            <p:nvPr/>
          </p:nvSpPr>
          <p:spPr>
            <a:xfrm>
              <a:off x="3886200" y="30226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Elipse 11"/>
            <p:cNvSpPr/>
            <p:nvPr/>
          </p:nvSpPr>
          <p:spPr>
            <a:xfrm>
              <a:off x="4343400" y="28702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Elipse 12"/>
            <p:cNvSpPr/>
            <p:nvPr/>
          </p:nvSpPr>
          <p:spPr>
            <a:xfrm>
              <a:off x="5410200" y="31623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Elipse 13"/>
            <p:cNvSpPr/>
            <p:nvPr/>
          </p:nvSpPr>
          <p:spPr>
            <a:xfrm>
              <a:off x="5867400" y="29845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Elipse 14"/>
            <p:cNvSpPr/>
            <p:nvPr/>
          </p:nvSpPr>
          <p:spPr>
            <a:xfrm>
              <a:off x="6883400" y="32639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Elipse 15"/>
            <p:cNvSpPr/>
            <p:nvPr/>
          </p:nvSpPr>
          <p:spPr>
            <a:xfrm>
              <a:off x="8394700" y="33528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971550" y="2584450"/>
            <a:ext cx="1236663" cy="190500"/>
          </a:xfrm>
          <a:prstGeom prst="line">
            <a:avLst/>
          </a:prstGeom>
          <a:noFill/>
          <a:ln w="19050">
            <a:solidFill>
              <a:srgbClr val="99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2219325" y="2778125"/>
            <a:ext cx="1720850" cy="82550"/>
          </a:xfrm>
          <a:prstGeom prst="line">
            <a:avLst/>
          </a:prstGeom>
          <a:noFill/>
          <a:ln w="19050">
            <a:solidFill>
              <a:srgbClr val="99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1882775" y="2673350"/>
            <a:ext cx="182563" cy="152400"/>
            <a:chOff x="1186" y="2947"/>
            <a:chExt cx="134" cy="163"/>
          </a:xfrm>
        </p:grpSpPr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 flipH="1">
              <a:off x="1186" y="2947"/>
              <a:ext cx="134" cy="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" name="Freeform 37"/>
          <p:cNvSpPr>
            <a:spLocks/>
          </p:cNvSpPr>
          <p:nvPr/>
        </p:nvSpPr>
        <p:spPr bwMode="auto">
          <a:xfrm>
            <a:off x="660400" y="2417233"/>
            <a:ext cx="3844925" cy="802217"/>
          </a:xfrm>
          <a:custGeom>
            <a:avLst/>
            <a:gdLst/>
            <a:ahLst/>
            <a:cxnLst>
              <a:cxn ang="0">
                <a:pos x="741" y="113"/>
              </a:cxn>
              <a:cxn ang="0">
                <a:pos x="232" y="12"/>
              </a:cxn>
              <a:cxn ang="0">
                <a:pos x="11" y="185"/>
              </a:cxn>
              <a:cxn ang="0">
                <a:pos x="299" y="362"/>
              </a:cxn>
              <a:cxn ang="0">
                <a:pos x="1134" y="430"/>
              </a:cxn>
              <a:cxn ang="0">
                <a:pos x="2344" y="530"/>
              </a:cxn>
              <a:cxn ang="0">
                <a:pos x="2176" y="166"/>
              </a:cxn>
              <a:cxn ang="0">
                <a:pos x="741" y="113"/>
              </a:cxn>
            </a:cxnLst>
            <a:rect l="0" t="0" r="r" b="b"/>
            <a:pathLst>
              <a:path w="2518" h="574">
                <a:moveTo>
                  <a:pt x="741" y="113"/>
                </a:moveTo>
                <a:cubicBezTo>
                  <a:pt x="417" y="87"/>
                  <a:pt x="354" y="0"/>
                  <a:pt x="232" y="12"/>
                </a:cubicBezTo>
                <a:cubicBezTo>
                  <a:pt x="110" y="24"/>
                  <a:pt x="0" y="127"/>
                  <a:pt x="11" y="185"/>
                </a:cubicBezTo>
                <a:cubicBezTo>
                  <a:pt x="22" y="243"/>
                  <a:pt x="112" y="321"/>
                  <a:pt x="299" y="362"/>
                </a:cubicBezTo>
                <a:cubicBezTo>
                  <a:pt x="486" y="403"/>
                  <a:pt x="793" y="402"/>
                  <a:pt x="1134" y="430"/>
                </a:cubicBezTo>
                <a:cubicBezTo>
                  <a:pt x="1475" y="458"/>
                  <a:pt x="2170" y="574"/>
                  <a:pt x="2344" y="530"/>
                </a:cubicBezTo>
                <a:cubicBezTo>
                  <a:pt x="2518" y="486"/>
                  <a:pt x="2446" y="235"/>
                  <a:pt x="2176" y="166"/>
                </a:cubicBezTo>
                <a:cubicBezTo>
                  <a:pt x="1906" y="97"/>
                  <a:pt x="1065" y="139"/>
                  <a:pt x="741" y="113"/>
                </a:cubicBezTo>
                <a:close/>
              </a:path>
            </a:pathLst>
          </a:custGeom>
          <a:noFill/>
          <a:ln w="9525" cap="flat">
            <a:solidFill>
              <a:srgbClr val="FFFFFF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" name="Group 47"/>
          <p:cNvGrpSpPr>
            <a:grpSpLocks/>
          </p:cNvGrpSpPr>
          <p:nvPr/>
        </p:nvGrpSpPr>
        <p:grpSpPr bwMode="auto">
          <a:xfrm>
            <a:off x="5132388" y="2799735"/>
            <a:ext cx="3638550" cy="2870942"/>
            <a:chOff x="3192" y="1170"/>
            <a:chExt cx="2421" cy="1444"/>
          </a:xfrm>
        </p:grpSpPr>
        <p:sp>
          <p:nvSpPr>
            <p:cNvPr id="30" name="Freeform 48"/>
            <p:cNvSpPr>
              <a:spLocks/>
            </p:cNvSpPr>
            <p:nvPr/>
          </p:nvSpPr>
          <p:spPr bwMode="auto">
            <a:xfrm>
              <a:off x="3192" y="1170"/>
              <a:ext cx="2421" cy="435"/>
            </a:xfrm>
            <a:custGeom>
              <a:avLst/>
              <a:gdLst/>
              <a:ahLst/>
              <a:cxnLst>
                <a:cxn ang="0">
                  <a:pos x="1195" y="40"/>
                </a:cxn>
                <a:cxn ang="0">
                  <a:pos x="211" y="11"/>
                </a:cxn>
                <a:cxn ang="0">
                  <a:pos x="13" y="104"/>
                </a:cxn>
                <a:cxn ang="0">
                  <a:pos x="288" y="259"/>
                </a:cxn>
                <a:cxn ang="0">
                  <a:pos x="1083" y="318"/>
                </a:cxn>
                <a:cxn ang="0">
                  <a:pos x="2235" y="406"/>
                </a:cxn>
                <a:cxn ang="0">
                  <a:pos x="2198" y="146"/>
                </a:cxn>
                <a:cxn ang="0">
                  <a:pos x="1195" y="40"/>
                </a:cxn>
              </a:cxnLst>
              <a:rect l="0" t="0" r="r" b="b"/>
              <a:pathLst>
                <a:path w="2421" h="435">
                  <a:moveTo>
                    <a:pt x="1195" y="40"/>
                  </a:moveTo>
                  <a:cubicBezTo>
                    <a:pt x="864" y="18"/>
                    <a:pt x="408" y="0"/>
                    <a:pt x="211" y="11"/>
                  </a:cubicBezTo>
                  <a:cubicBezTo>
                    <a:pt x="14" y="22"/>
                    <a:pt x="0" y="63"/>
                    <a:pt x="13" y="104"/>
                  </a:cubicBezTo>
                  <a:cubicBezTo>
                    <a:pt x="26" y="145"/>
                    <a:pt x="110" y="223"/>
                    <a:pt x="288" y="259"/>
                  </a:cubicBezTo>
                  <a:cubicBezTo>
                    <a:pt x="466" y="294"/>
                    <a:pt x="758" y="294"/>
                    <a:pt x="1083" y="318"/>
                  </a:cubicBezTo>
                  <a:cubicBezTo>
                    <a:pt x="1408" y="343"/>
                    <a:pt x="2049" y="435"/>
                    <a:pt x="2235" y="406"/>
                  </a:cubicBezTo>
                  <a:cubicBezTo>
                    <a:pt x="2421" y="377"/>
                    <a:pt x="2371" y="207"/>
                    <a:pt x="2198" y="146"/>
                  </a:cubicBezTo>
                  <a:cubicBezTo>
                    <a:pt x="2025" y="85"/>
                    <a:pt x="1404" y="62"/>
                    <a:pt x="1195" y="40"/>
                  </a:cubicBezTo>
                  <a:close/>
                </a:path>
              </a:pathLst>
            </a:custGeom>
            <a:noFill/>
            <a:ln w="9525" cap="flat">
              <a:solidFill>
                <a:srgbClr val="FFFFFF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2" name="Text Box 50"/>
            <p:cNvSpPr txBox="1">
              <a:spLocks noChangeArrowheads="1"/>
            </p:cNvSpPr>
            <p:nvPr/>
          </p:nvSpPr>
          <p:spPr bwMode="auto">
            <a:xfrm flipH="1">
              <a:off x="5005" y="2384"/>
              <a:ext cx="235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de-DE">
                  <a:solidFill>
                    <a:srgbClr val="FFFFFF"/>
                  </a:solidFill>
                  <a:latin typeface="Arial" pitchFamily="-65" charset="-52"/>
                </a:rPr>
                <a:t>?</a:t>
              </a:r>
              <a:endParaRPr lang="de-DE">
                <a:latin typeface="Arial" pitchFamily="-65" charset="-52"/>
              </a:endParaRPr>
            </a:p>
          </p:txBody>
        </p:sp>
      </p:grpSp>
      <p:sp>
        <p:nvSpPr>
          <p:cNvPr id="33" name="Line 41"/>
          <p:cNvSpPr>
            <a:spLocks noChangeShapeType="1"/>
          </p:cNvSpPr>
          <p:nvPr/>
        </p:nvSpPr>
        <p:spPr bwMode="auto">
          <a:xfrm>
            <a:off x="6921500" y="3105789"/>
            <a:ext cx="1508125" cy="99584"/>
          </a:xfrm>
          <a:prstGeom prst="line">
            <a:avLst/>
          </a:prstGeom>
          <a:noFill/>
          <a:ln w="19050">
            <a:solidFill>
              <a:srgbClr val="99FF33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4" name="Line 39"/>
          <p:cNvSpPr>
            <a:spLocks noChangeShapeType="1"/>
          </p:cNvSpPr>
          <p:nvPr/>
        </p:nvSpPr>
        <p:spPr bwMode="auto">
          <a:xfrm>
            <a:off x="5422900" y="2997200"/>
            <a:ext cx="1473200" cy="127000"/>
          </a:xfrm>
          <a:prstGeom prst="line">
            <a:avLst/>
          </a:prstGeom>
          <a:noFill/>
          <a:ln w="19050">
            <a:solidFill>
              <a:srgbClr val="99FF33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35" name="Group 33"/>
          <p:cNvGrpSpPr>
            <a:grpSpLocks/>
          </p:cNvGrpSpPr>
          <p:nvPr/>
        </p:nvGrpSpPr>
        <p:grpSpPr bwMode="auto">
          <a:xfrm>
            <a:off x="7126288" y="2271713"/>
            <a:ext cx="139700" cy="388937"/>
            <a:chOff x="3883" y="3205"/>
            <a:chExt cx="201" cy="274"/>
          </a:xfrm>
        </p:grpSpPr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3883" y="3383"/>
              <a:ext cx="115" cy="96"/>
            </a:xfrm>
            <a:prstGeom prst="line">
              <a:avLst/>
            </a:prstGeom>
            <a:noFill/>
            <a:ln w="38100">
              <a:solidFill>
                <a:srgbClr val="66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 flipH="1">
              <a:off x="3974" y="3205"/>
              <a:ext cx="110" cy="259"/>
            </a:xfrm>
            <a:prstGeom prst="line">
              <a:avLst/>
            </a:prstGeom>
            <a:noFill/>
            <a:ln w="38100">
              <a:solidFill>
                <a:srgbClr val="66CCFF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7654573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8" presetClass="entr" presetSubtype="6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9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33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/>
          <p:cNvGrpSpPr/>
          <p:nvPr/>
        </p:nvGrpSpPr>
        <p:grpSpPr>
          <a:xfrm>
            <a:off x="641473" y="2414400"/>
            <a:ext cx="8114851" cy="1314000"/>
            <a:chOff x="641473" y="2566800"/>
            <a:chExt cx="8114851" cy="1314000"/>
          </a:xfrm>
        </p:grpSpPr>
        <p:pic>
          <p:nvPicPr>
            <p:cNvPr id="67" name="Imagen 66" descr="Picture 13.png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73" y="2566800"/>
              <a:ext cx="1314000" cy="1314000"/>
            </a:xfrm>
            <a:prstGeom prst="rect">
              <a:avLst/>
            </a:prstGeom>
          </p:spPr>
        </p:pic>
        <p:pic>
          <p:nvPicPr>
            <p:cNvPr id="68" name="Imagen 67" descr="Picture 14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4023" y="2566800"/>
              <a:ext cx="1314000" cy="1314000"/>
            </a:xfrm>
            <a:prstGeom prst="rect">
              <a:avLst/>
            </a:prstGeom>
          </p:spPr>
        </p:pic>
        <p:pic>
          <p:nvPicPr>
            <p:cNvPr id="69" name="Imagen 68" descr="Picture 15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5624" y="2566800"/>
              <a:ext cx="1314000" cy="1314000"/>
            </a:xfrm>
            <a:prstGeom prst="rect">
              <a:avLst/>
            </a:prstGeom>
          </p:spPr>
        </p:pic>
        <p:pic>
          <p:nvPicPr>
            <p:cNvPr id="70" name="Imagen 69" descr="Picture 16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273" y="2566800"/>
              <a:ext cx="1314000" cy="1314000"/>
            </a:xfrm>
            <a:prstGeom prst="rect">
              <a:avLst/>
            </a:prstGeom>
          </p:spPr>
        </p:pic>
        <p:pic>
          <p:nvPicPr>
            <p:cNvPr id="71" name="Imagen 70" descr="Picture 17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9773" y="2566800"/>
              <a:ext cx="1314000" cy="1314000"/>
            </a:xfrm>
            <a:prstGeom prst="rect">
              <a:avLst/>
            </a:prstGeom>
          </p:spPr>
        </p:pic>
        <p:pic>
          <p:nvPicPr>
            <p:cNvPr id="72" name="Imagen 71" descr="Picture 18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2324" y="2566800"/>
              <a:ext cx="1314000" cy="1314000"/>
            </a:xfrm>
            <a:prstGeom prst="rect">
              <a:avLst/>
            </a:prstGeom>
          </p:spPr>
        </p:pic>
      </p:grpSp>
      <p:sp>
        <p:nvSpPr>
          <p:cNvPr id="8" name="CuadroTexto 7"/>
          <p:cNvSpPr txBox="1"/>
          <p:nvPr/>
        </p:nvSpPr>
        <p:spPr>
          <a:xfrm>
            <a:off x="76200" y="500777"/>
            <a:ext cx="8267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2300" indent="-88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Tracking algorithm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grpSp>
        <p:nvGrpSpPr>
          <p:cNvPr id="5" name="Agrupar 69"/>
          <p:cNvGrpSpPr/>
          <p:nvPr/>
        </p:nvGrpSpPr>
        <p:grpSpPr>
          <a:xfrm>
            <a:off x="927100" y="2514600"/>
            <a:ext cx="7518400" cy="723900"/>
            <a:chOff x="927100" y="2705100"/>
            <a:chExt cx="7518400" cy="723900"/>
          </a:xfrm>
        </p:grpSpPr>
        <p:sp>
          <p:nvSpPr>
            <p:cNvPr id="6" name="Elipse 5"/>
            <p:cNvSpPr/>
            <p:nvPr/>
          </p:nvSpPr>
          <p:spPr>
            <a:xfrm>
              <a:off x="927100" y="27051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" name="Elipse 6"/>
            <p:cNvSpPr/>
            <p:nvPr/>
          </p:nvSpPr>
          <p:spPr>
            <a:xfrm>
              <a:off x="1397000" y="27051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Elipse 8"/>
            <p:cNvSpPr/>
            <p:nvPr/>
          </p:nvSpPr>
          <p:spPr>
            <a:xfrm>
              <a:off x="2209800" y="29083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Elipse 9"/>
            <p:cNvSpPr/>
            <p:nvPr/>
          </p:nvSpPr>
          <p:spPr>
            <a:xfrm>
              <a:off x="2895600" y="27940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Elipse 10"/>
            <p:cNvSpPr/>
            <p:nvPr/>
          </p:nvSpPr>
          <p:spPr>
            <a:xfrm>
              <a:off x="3886200" y="30226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Elipse 11"/>
            <p:cNvSpPr/>
            <p:nvPr/>
          </p:nvSpPr>
          <p:spPr>
            <a:xfrm>
              <a:off x="4343400" y="28702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Elipse 12"/>
            <p:cNvSpPr/>
            <p:nvPr/>
          </p:nvSpPr>
          <p:spPr>
            <a:xfrm>
              <a:off x="5410200" y="31623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Elipse 13"/>
            <p:cNvSpPr/>
            <p:nvPr/>
          </p:nvSpPr>
          <p:spPr>
            <a:xfrm>
              <a:off x="5867400" y="29845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Elipse 14"/>
            <p:cNvSpPr/>
            <p:nvPr/>
          </p:nvSpPr>
          <p:spPr>
            <a:xfrm>
              <a:off x="6883400" y="32639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Elipse 15"/>
            <p:cNvSpPr/>
            <p:nvPr/>
          </p:nvSpPr>
          <p:spPr>
            <a:xfrm>
              <a:off x="8394700" y="33528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3" name="Group 23"/>
          <p:cNvGrpSpPr>
            <a:grpSpLocks/>
          </p:cNvGrpSpPr>
          <p:nvPr/>
        </p:nvGrpSpPr>
        <p:grpSpPr bwMode="auto">
          <a:xfrm>
            <a:off x="2831041" y="2559063"/>
            <a:ext cx="3157538" cy="355603"/>
            <a:chOff x="1778" y="1082"/>
            <a:chExt cx="1989" cy="224"/>
          </a:xfrm>
        </p:grpSpPr>
        <p:grpSp>
          <p:nvGrpSpPr>
            <p:cNvPr id="24" name="Group 24"/>
            <p:cNvGrpSpPr>
              <a:grpSpLocks/>
            </p:cNvGrpSpPr>
            <p:nvPr/>
          </p:nvGrpSpPr>
          <p:grpSpPr bwMode="auto">
            <a:xfrm>
              <a:off x="1778" y="1082"/>
              <a:ext cx="115" cy="96"/>
              <a:chOff x="1186" y="2947"/>
              <a:chExt cx="134" cy="163"/>
            </a:xfrm>
          </p:grpSpPr>
          <p:sp>
            <p:nvSpPr>
              <p:cNvPr id="31" name="Line 25"/>
              <p:cNvSpPr>
                <a:spLocks noChangeShapeType="1"/>
              </p:cNvSpPr>
              <p:nvPr/>
            </p:nvSpPr>
            <p:spPr bwMode="auto">
              <a:xfrm>
                <a:off x="1186" y="2947"/>
                <a:ext cx="134" cy="16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Line 26"/>
              <p:cNvSpPr>
                <a:spLocks noChangeShapeType="1"/>
              </p:cNvSpPr>
              <p:nvPr/>
            </p:nvSpPr>
            <p:spPr bwMode="auto">
              <a:xfrm flipH="1">
                <a:off x="1186" y="2947"/>
                <a:ext cx="134" cy="16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5" name="Group 27"/>
            <p:cNvGrpSpPr>
              <a:grpSpLocks/>
            </p:cNvGrpSpPr>
            <p:nvPr/>
          </p:nvGrpSpPr>
          <p:grpSpPr bwMode="auto">
            <a:xfrm>
              <a:off x="2697" y="1120"/>
              <a:ext cx="115" cy="102"/>
              <a:chOff x="1146" y="3056"/>
              <a:chExt cx="134" cy="174"/>
            </a:xfrm>
          </p:grpSpPr>
          <p:sp>
            <p:nvSpPr>
              <p:cNvPr id="29" name="Line 28"/>
              <p:cNvSpPr>
                <a:spLocks noChangeShapeType="1"/>
              </p:cNvSpPr>
              <p:nvPr/>
            </p:nvSpPr>
            <p:spPr bwMode="auto">
              <a:xfrm>
                <a:off x="1146" y="3066"/>
                <a:ext cx="134" cy="16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29"/>
              <p:cNvSpPr>
                <a:spLocks noChangeShapeType="1"/>
              </p:cNvSpPr>
              <p:nvPr/>
            </p:nvSpPr>
            <p:spPr bwMode="auto">
              <a:xfrm flipH="1">
                <a:off x="1146" y="3056"/>
                <a:ext cx="134" cy="16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30"/>
            <p:cNvGrpSpPr>
              <a:grpSpLocks/>
            </p:cNvGrpSpPr>
            <p:nvPr/>
          </p:nvGrpSpPr>
          <p:grpSpPr bwMode="auto">
            <a:xfrm>
              <a:off x="3651" y="1209"/>
              <a:ext cx="116" cy="97"/>
              <a:chOff x="1158" y="3136"/>
              <a:chExt cx="135" cy="164"/>
            </a:xfrm>
          </p:grpSpPr>
          <p:sp>
            <p:nvSpPr>
              <p:cNvPr id="27" name="Line 31"/>
              <p:cNvSpPr>
                <a:spLocks noChangeShapeType="1"/>
              </p:cNvSpPr>
              <p:nvPr/>
            </p:nvSpPr>
            <p:spPr bwMode="auto">
              <a:xfrm>
                <a:off x="1158" y="3137"/>
                <a:ext cx="134" cy="16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32"/>
              <p:cNvSpPr>
                <a:spLocks noChangeShapeType="1"/>
              </p:cNvSpPr>
              <p:nvPr/>
            </p:nvSpPr>
            <p:spPr bwMode="auto">
              <a:xfrm flipH="1">
                <a:off x="1159" y="3136"/>
                <a:ext cx="134" cy="16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3" name="Freeform 9"/>
          <p:cNvSpPr>
            <a:spLocks/>
          </p:cNvSpPr>
          <p:nvPr/>
        </p:nvSpPr>
        <p:spPr bwMode="auto">
          <a:xfrm>
            <a:off x="944563" y="2540000"/>
            <a:ext cx="7491412" cy="6715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877" y="202"/>
              </a:cxn>
              <a:cxn ang="0">
                <a:pos x="2832" y="293"/>
              </a:cxn>
              <a:cxn ang="0">
                <a:pos x="3763" y="360"/>
              </a:cxn>
              <a:cxn ang="0">
                <a:pos x="4719" y="423"/>
              </a:cxn>
            </a:cxnLst>
            <a:rect l="0" t="0" r="r" b="b"/>
            <a:pathLst>
              <a:path w="4719" h="423">
                <a:moveTo>
                  <a:pt x="0" y="0"/>
                </a:moveTo>
                <a:lnTo>
                  <a:pt x="1877" y="202"/>
                </a:lnTo>
                <a:lnTo>
                  <a:pt x="2832" y="293"/>
                </a:lnTo>
                <a:lnTo>
                  <a:pt x="3763" y="360"/>
                </a:lnTo>
                <a:lnTo>
                  <a:pt x="4719" y="423"/>
                </a:lnTo>
              </a:path>
            </a:pathLst>
          </a:custGeom>
          <a:noFill/>
          <a:ln w="12700" cmpd="sng">
            <a:solidFill>
              <a:srgbClr val="66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" name="Group 23"/>
          <p:cNvGrpSpPr>
            <a:grpSpLocks/>
          </p:cNvGrpSpPr>
          <p:nvPr/>
        </p:nvGrpSpPr>
        <p:grpSpPr bwMode="auto">
          <a:xfrm>
            <a:off x="1340380" y="2442647"/>
            <a:ext cx="998538" cy="406404"/>
            <a:chOff x="2183" y="966"/>
            <a:chExt cx="629" cy="256"/>
          </a:xfrm>
        </p:grpSpPr>
        <p:grpSp>
          <p:nvGrpSpPr>
            <p:cNvPr id="35" name="Group 24"/>
            <p:cNvGrpSpPr>
              <a:grpSpLocks/>
            </p:cNvGrpSpPr>
            <p:nvPr/>
          </p:nvGrpSpPr>
          <p:grpSpPr bwMode="auto">
            <a:xfrm>
              <a:off x="2183" y="966"/>
              <a:ext cx="115" cy="97"/>
              <a:chOff x="1658" y="2755"/>
              <a:chExt cx="134" cy="165"/>
            </a:xfrm>
          </p:grpSpPr>
          <p:sp>
            <p:nvSpPr>
              <p:cNvPr id="39" name="Line 25"/>
              <p:cNvSpPr>
                <a:spLocks noChangeShapeType="1"/>
              </p:cNvSpPr>
              <p:nvPr/>
            </p:nvSpPr>
            <p:spPr bwMode="auto">
              <a:xfrm>
                <a:off x="1658" y="2755"/>
                <a:ext cx="134" cy="16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Line 26"/>
              <p:cNvSpPr>
                <a:spLocks noChangeShapeType="1"/>
              </p:cNvSpPr>
              <p:nvPr/>
            </p:nvSpPr>
            <p:spPr bwMode="auto">
              <a:xfrm flipH="1">
                <a:off x="1658" y="2757"/>
                <a:ext cx="134" cy="16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" name="Group 27"/>
            <p:cNvGrpSpPr>
              <a:grpSpLocks/>
            </p:cNvGrpSpPr>
            <p:nvPr/>
          </p:nvGrpSpPr>
          <p:grpSpPr bwMode="auto">
            <a:xfrm>
              <a:off x="2697" y="1120"/>
              <a:ext cx="115" cy="102"/>
              <a:chOff x="1146" y="3056"/>
              <a:chExt cx="134" cy="174"/>
            </a:xfrm>
          </p:grpSpPr>
          <p:sp>
            <p:nvSpPr>
              <p:cNvPr id="37" name="Line 28"/>
              <p:cNvSpPr>
                <a:spLocks noChangeShapeType="1"/>
              </p:cNvSpPr>
              <p:nvPr/>
            </p:nvSpPr>
            <p:spPr bwMode="auto">
              <a:xfrm>
                <a:off x="1146" y="3066"/>
                <a:ext cx="134" cy="16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Line 29"/>
              <p:cNvSpPr>
                <a:spLocks noChangeShapeType="1"/>
              </p:cNvSpPr>
              <p:nvPr/>
            </p:nvSpPr>
            <p:spPr bwMode="auto">
              <a:xfrm flipH="1">
                <a:off x="1146" y="3056"/>
                <a:ext cx="134" cy="16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1" name="Agrupar 40"/>
          <p:cNvGrpSpPr/>
          <p:nvPr/>
        </p:nvGrpSpPr>
        <p:grpSpPr>
          <a:xfrm>
            <a:off x="829733" y="2400300"/>
            <a:ext cx="7721601" cy="948267"/>
            <a:chOff x="829733" y="2590800"/>
            <a:chExt cx="7721601" cy="948267"/>
          </a:xfrm>
        </p:grpSpPr>
        <p:sp>
          <p:nvSpPr>
            <p:cNvPr id="42" name="Elipse 41"/>
            <p:cNvSpPr/>
            <p:nvPr/>
          </p:nvSpPr>
          <p:spPr>
            <a:xfrm>
              <a:off x="829733" y="2590800"/>
              <a:ext cx="245533" cy="296333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3" name="Elipse 42"/>
            <p:cNvSpPr/>
            <p:nvPr/>
          </p:nvSpPr>
          <p:spPr>
            <a:xfrm>
              <a:off x="3793067" y="2895601"/>
              <a:ext cx="245533" cy="296333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Elipse 43"/>
            <p:cNvSpPr/>
            <p:nvPr/>
          </p:nvSpPr>
          <p:spPr>
            <a:xfrm>
              <a:off x="5317067" y="3039535"/>
              <a:ext cx="245533" cy="296333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5" name="Elipse 44"/>
            <p:cNvSpPr/>
            <p:nvPr/>
          </p:nvSpPr>
          <p:spPr>
            <a:xfrm>
              <a:off x="6790267" y="3141135"/>
              <a:ext cx="245533" cy="296333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6" name="Elipse 45"/>
            <p:cNvSpPr/>
            <p:nvPr/>
          </p:nvSpPr>
          <p:spPr>
            <a:xfrm>
              <a:off x="8305801" y="3242734"/>
              <a:ext cx="245533" cy="296333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1387474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Agrupar 25"/>
          <p:cNvGrpSpPr/>
          <p:nvPr/>
        </p:nvGrpSpPr>
        <p:grpSpPr>
          <a:xfrm>
            <a:off x="641473" y="2414400"/>
            <a:ext cx="8114851" cy="1314000"/>
            <a:chOff x="641473" y="2566800"/>
            <a:chExt cx="8114851" cy="1314000"/>
          </a:xfrm>
        </p:grpSpPr>
        <p:pic>
          <p:nvPicPr>
            <p:cNvPr id="27" name="Imagen 26" descr="Picture 13.png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73" y="2566800"/>
              <a:ext cx="1314000" cy="1314000"/>
            </a:xfrm>
            <a:prstGeom prst="rect">
              <a:avLst/>
            </a:prstGeom>
          </p:spPr>
        </p:pic>
        <p:pic>
          <p:nvPicPr>
            <p:cNvPr id="28" name="Imagen 27" descr="Picture 14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4023" y="2566800"/>
              <a:ext cx="1314000" cy="1314000"/>
            </a:xfrm>
            <a:prstGeom prst="rect">
              <a:avLst/>
            </a:prstGeom>
          </p:spPr>
        </p:pic>
        <p:pic>
          <p:nvPicPr>
            <p:cNvPr id="29" name="Imagen 28" descr="Picture 15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5624" y="2566800"/>
              <a:ext cx="1314000" cy="1314000"/>
            </a:xfrm>
            <a:prstGeom prst="rect">
              <a:avLst/>
            </a:prstGeom>
          </p:spPr>
        </p:pic>
        <p:pic>
          <p:nvPicPr>
            <p:cNvPr id="30" name="Imagen 29" descr="Picture 16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273" y="2566800"/>
              <a:ext cx="1314000" cy="1314000"/>
            </a:xfrm>
            <a:prstGeom prst="rect">
              <a:avLst/>
            </a:prstGeom>
          </p:spPr>
        </p:pic>
        <p:pic>
          <p:nvPicPr>
            <p:cNvPr id="31" name="Imagen 30" descr="Picture 17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9773" y="2566800"/>
              <a:ext cx="1314000" cy="1314000"/>
            </a:xfrm>
            <a:prstGeom prst="rect">
              <a:avLst/>
            </a:prstGeom>
          </p:spPr>
        </p:pic>
        <p:pic>
          <p:nvPicPr>
            <p:cNvPr id="32" name="Imagen 31" descr="Picture 18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2324" y="2566800"/>
              <a:ext cx="1314000" cy="1314000"/>
            </a:xfrm>
            <a:prstGeom prst="rect">
              <a:avLst/>
            </a:prstGeom>
          </p:spPr>
        </p:pic>
      </p:grpSp>
      <p:sp>
        <p:nvSpPr>
          <p:cNvPr id="8" name="CuadroTexto 7"/>
          <p:cNvSpPr txBox="1"/>
          <p:nvPr/>
        </p:nvSpPr>
        <p:spPr>
          <a:xfrm>
            <a:off x="76200" y="500777"/>
            <a:ext cx="8267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2300" indent="-88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Tracking algorithm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grpSp>
        <p:nvGrpSpPr>
          <p:cNvPr id="5" name="Agrupar 69"/>
          <p:cNvGrpSpPr/>
          <p:nvPr/>
        </p:nvGrpSpPr>
        <p:grpSpPr>
          <a:xfrm>
            <a:off x="927100" y="2514600"/>
            <a:ext cx="7518400" cy="723900"/>
            <a:chOff x="927100" y="2705100"/>
            <a:chExt cx="7518400" cy="723900"/>
          </a:xfrm>
        </p:grpSpPr>
        <p:sp>
          <p:nvSpPr>
            <p:cNvPr id="6" name="Elipse 5"/>
            <p:cNvSpPr/>
            <p:nvPr/>
          </p:nvSpPr>
          <p:spPr>
            <a:xfrm>
              <a:off x="927100" y="27051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" name="Elipse 6"/>
            <p:cNvSpPr/>
            <p:nvPr/>
          </p:nvSpPr>
          <p:spPr>
            <a:xfrm>
              <a:off x="3886200" y="30226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Elipse 8"/>
            <p:cNvSpPr/>
            <p:nvPr/>
          </p:nvSpPr>
          <p:spPr>
            <a:xfrm>
              <a:off x="5410200" y="31623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Elipse 9"/>
            <p:cNvSpPr/>
            <p:nvPr/>
          </p:nvSpPr>
          <p:spPr>
            <a:xfrm>
              <a:off x="6883400" y="32639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Elipse 10"/>
            <p:cNvSpPr/>
            <p:nvPr/>
          </p:nvSpPr>
          <p:spPr>
            <a:xfrm>
              <a:off x="8394700" y="33528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8" name="Freeform 9"/>
          <p:cNvSpPr>
            <a:spLocks/>
          </p:cNvSpPr>
          <p:nvPr/>
        </p:nvSpPr>
        <p:spPr bwMode="auto">
          <a:xfrm>
            <a:off x="944563" y="2540000"/>
            <a:ext cx="7491412" cy="6715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877" y="202"/>
              </a:cxn>
              <a:cxn ang="0">
                <a:pos x="2832" y="293"/>
              </a:cxn>
              <a:cxn ang="0">
                <a:pos x="3763" y="360"/>
              </a:cxn>
              <a:cxn ang="0">
                <a:pos x="4719" y="423"/>
              </a:cxn>
            </a:cxnLst>
            <a:rect l="0" t="0" r="r" b="b"/>
            <a:pathLst>
              <a:path w="4719" h="423">
                <a:moveTo>
                  <a:pt x="0" y="0"/>
                </a:moveTo>
                <a:lnTo>
                  <a:pt x="1877" y="202"/>
                </a:lnTo>
                <a:lnTo>
                  <a:pt x="2832" y="293"/>
                </a:lnTo>
                <a:lnTo>
                  <a:pt x="3763" y="360"/>
                </a:lnTo>
                <a:lnTo>
                  <a:pt x="4719" y="423"/>
                </a:lnTo>
              </a:path>
            </a:pathLst>
          </a:custGeom>
          <a:noFill/>
          <a:ln w="12700" cmpd="sng">
            <a:solidFill>
              <a:srgbClr val="66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" name="Agrupar 18"/>
          <p:cNvGrpSpPr/>
          <p:nvPr/>
        </p:nvGrpSpPr>
        <p:grpSpPr>
          <a:xfrm>
            <a:off x="829733" y="2400300"/>
            <a:ext cx="7721601" cy="948267"/>
            <a:chOff x="829733" y="2590800"/>
            <a:chExt cx="7721601" cy="948267"/>
          </a:xfrm>
        </p:grpSpPr>
        <p:sp>
          <p:nvSpPr>
            <p:cNvPr id="20" name="Elipse 19"/>
            <p:cNvSpPr/>
            <p:nvPr/>
          </p:nvSpPr>
          <p:spPr>
            <a:xfrm>
              <a:off x="829733" y="2590800"/>
              <a:ext cx="245533" cy="296333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" name="Elipse 20"/>
            <p:cNvSpPr/>
            <p:nvPr/>
          </p:nvSpPr>
          <p:spPr>
            <a:xfrm>
              <a:off x="3793067" y="2895601"/>
              <a:ext cx="245533" cy="296333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Elipse 21"/>
            <p:cNvSpPr/>
            <p:nvPr/>
          </p:nvSpPr>
          <p:spPr>
            <a:xfrm>
              <a:off x="5317067" y="3039535"/>
              <a:ext cx="245533" cy="296333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Elipse 22"/>
            <p:cNvSpPr/>
            <p:nvPr/>
          </p:nvSpPr>
          <p:spPr>
            <a:xfrm>
              <a:off x="6790267" y="3141135"/>
              <a:ext cx="245533" cy="296333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Elipse 23"/>
            <p:cNvSpPr/>
            <p:nvPr/>
          </p:nvSpPr>
          <p:spPr>
            <a:xfrm>
              <a:off x="8305801" y="3242734"/>
              <a:ext cx="245533" cy="296333"/>
            </a:xfrm>
            <a:prstGeom prst="ellips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5" name="Elipse 24"/>
          <p:cNvSpPr/>
          <p:nvPr/>
        </p:nvSpPr>
        <p:spPr>
          <a:xfrm>
            <a:off x="2307167" y="2595035"/>
            <a:ext cx="245533" cy="296333"/>
          </a:xfrm>
          <a:prstGeom prst="ellipse">
            <a:avLst/>
          </a:prstGeom>
          <a:noFill/>
          <a:ln w="1905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Rectángulo 32"/>
          <p:cNvSpPr/>
          <p:nvPr/>
        </p:nvSpPr>
        <p:spPr>
          <a:xfrm>
            <a:off x="1181100" y="4121835"/>
            <a:ext cx="6832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2300" indent="-88900">
              <a:buFont typeface="Arial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It is not required that the object parts have to be segmented in all views because the missing views can be reconstructed.</a:t>
            </a:r>
          </a:p>
          <a:p>
            <a:pPr marL="622300" indent="-88900">
              <a:buFont typeface="Arial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  <a:p>
            <a:pPr marL="622300" indent="-88900">
              <a:buFont typeface="Arial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It is allowed to have false segmentations because they are filtered out.</a:t>
            </a:r>
          </a:p>
          <a:p>
            <a:pPr marL="622300" indent="-8890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	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12703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Agrupar 86"/>
          <p:cNvGrpSpPr/>
          <p:nvPr/>
        </p:nvGrpSpPr>
        <p:grpSpPr>
          <a:xfrm>
            <a:off x="641473" y="2414400"/>
            <a:ext cx="8114851" cy="1314000"/>
            <a:chOff x="641473" y="2566800"/>
            <a:chExt cx="8114851" cy="1314000"/>
          </a:xfrm>
        </p:grpSpPr>
        <p:pic>
          <p:nvPicPr>
            <p:cNvPr id="88" name="Imagen 87" descr="Picture 13.png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73" y="2566800"/>
              <a:ext cx="1314000" cy="1314000"/>
            </a:xfrm>
            <a:prstGeom prst="rect">
              <a:avLst/>
            </a:prstGeom>
          </p:spPr>
        </p:pic>
        <p:pic>
          <p:nvPicPr>
            <p:cNvPr id="89" name="Imagen 88" descr="Picture 14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4023" y="2566800"/>
              <a:ext cx="1314000" cy="1314000"/>
            </a:xfrm>
            <a:prstGeom prst="rect">
              <a:avLst/>
            </a:prstGeom>
          </p:spPr>
        </p:pic>
        <p:pic>
          <p:nvPicPr>
            <p:cNvPr id="90" name="Imagen 89" descr="Picture 15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5624" y="2566800"/>
              <a:ext cx="1314000" cy="1314000"/>
            </a:xfrm>
            <a:prstGeom prst="rect">
              <a:avLst/>
            </a:prstGeom>
          </p:spPr>
        </p:pic>
        <p:pic>
          <p:nvPicPr>
            <p:cNvPr id="91" name="Imagen 90" descr="Picture 16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6273" y="2566800"/>
              <a:ext cx="1314000" cy="1314000"/>
            </a:xfrm>
            <a:prstGeom prst="rect">
              <a:avLst/>
            </a:prstGeom>
          </p:spPr>
        </p:pic>
        <p:pic>
          <p:nvPicPr>
            <p:cNvPr id="92" name="Imagen 91" descr="Picture 17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9773" y="2566800"/>
              <a:ext cx="1314000" cy="1314000"/>
            </a:xfrm>
            <a:prstGeom prst="rect">
              <a:avLst/>
            </a:prstGeom>
          </p:spPr>
        </p:pic>
        <p:pic>
          <p:nvPicPr>
            <p:cNvPr id="93" name="Imagen 92" descr="Picture 18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2324" y="2566800"/>
              <a:ext cx="1314000" cy="1314000"/>
            </a:xfrm>
            <a:prstGeom prst="rect">
              <a:avLst/>
            </a:prstGeom>
          </p:spPr>
        </p:pic>
      </p:grpSp>
      <p:sp>
        <p:nvSpPr>
          <p:cNvPr id="8" name="CuadroTexto 7"/>
          <p:cNvSpPr txBox="1"/>
          <p:nvPr/>
        </p:nvSpPr>
        <p:spPr>
          <a:xfrm>
            <a:off x="76200" y="500777"/>
            <a:ext cx="8267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2300" indent="-88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Tracking algorithm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859877" y="2501900"/>
            <a:ext cx="181524" cy="2349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3" name="Rectángulo 52"/>
          <p:cNvSpPr/>
          <p:nvPr/>
        </p:nvSpPr>
        <p:spPr>
          <a:xfrm>
            <a:off x="2358477" y="2667000"/>
            <a:ext cx="181524" cy="2349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4" name="Rectángulo 53"/>
          <p:cNvSpPr/>
          <p:nvPr/>
        </p:nvSpPr>
        <p:spPr>
          <a:xfrm>
            <a:off x="3818977" y="2774950"/>
            <a:ext cx="181524" cy="2349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5" name="Rectángulo 54"/>
          <p:cNvSpPr/>
          <p:nvPr/>
        </p:nvSpPr>
        <p:spPr>
          <a:xfrm>
            <a:off x="5349327" y="2914650"/>
            <a:ext cx="181524" cy="2349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6" name="Rectángulo 55"/>
          <p:cNvSpPr/>
          <p:nvPr/>
        </p:nvSpPr>
        <p:spPr>
          <a:xfrm>
            <a:off x="6835227" y="3028950"/>
            <a:ext cx="181524" cy="2349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7" name="Rectángulo 56"/>
          <p:cNvSpPr/>
          <p:nvPr/>
        </p:nvSpPr>
        <p:spPr>
          <a:xfrm>
            <a:off x="8340177" y="3130550"/>
            <a:ext cx="181524" cy="2349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44" name="Agrupar 143"/>
          <p:cNvGrpSpPr/>
          <p:nvPr/>
        </p:nvGrpSpPr>
        <p:grpSpPr>
          <a:xfrm>
            <a:off x="2699160" y="4489551"/>
            <a:ext cx="4092370" cy="806349"/>
            <a:chOff x="2699160" y="4680051"/>
            <a:chExt cx="4092370" cy="806349"/>
          </a:xfrm>
        </p:grpSpPr>
        <p:pic>
          <p:nvPicPr>
            <p:cNvPr id="104" name="Imagen 103" descr="Picture 19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99160" y="4680051"/>
              <a:ext cx="4092370" cy="806349"/>
            </a:xfrm>
            <a:prstGeom prst="rect">
              <a:avLst/>
            </a:prstGeom>
          </p:spPr>
        </p:pic>
        <p:sp>
          <p:nvSpPr>
            <p:cNvPr id="105" name="Rectángulo 104"/>
            <p:cNvSpPr/>
            <p:nvPr/>
          </p:nvSpPr>
          <p:spPr>
            <a:xfrm>
              <a:off x="2714076" y="4699000"/>
              <a:ext cx="626024" cy="7747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6" name="Rectángulo 105"/>
            <p:cNvSpPr/>
            <p:nvPr/>
          </p:nvSpPr>
          <p:spPr>
            <a:xfrm>
              <a:off x="3361776" y="4699000"/>
              <a:ext cx="651424" cy="7747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7" name="Rectángulo 106"/>
            <p:cNvSpPr/>
            <p:nvPr/>
          </p:nvSpPr>
          <p:spPr>
            <a:xfrm>
              <a:off x="4022176" y="4699000"/>
              <a:ext cx="702224" cy="7747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8" name="Rectángulo 107"/>
            <p:cNvSpPr/>
            <p:nvPr/>
          </p:nvSpPr>
          <p:spPr>
            <a:xfrm>
              <a:off x="4711700" y="4699000"/>
              <a:ext cx="698500" cy="7747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9" name="Rectángulo 108"/>
            <p:cNvSpPr/>
            <p:nvPr/>
          </p:nvSpPr>
          <p:spPr>
            <a:xfrm>
              <a:off x="5422900" y="4699000"/>
              <a:ext cx="673100" cy="7747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0" name="Rectángulo 109"/>
            <p:cNvSpPr/>
            <p:nvPr/>
          </p:nvSpPr>
          <p:spPr>
            <a:xfrm>
              <a:off x="6117676" y="4699000"/>
              <a:ext cx="651424" cy="7747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43" name="Agrupar 142"/>
          <p:cNvGrpSpPr/>
          <p:nvPr/>
        </p:nvGrpSpPr>
        <p:grpSpPr>
          <a:xfrm>
            <a:off x="950638" y="2724150"/>
            <a:ext cx="7480301" cy="1771651"/>
            <a:chOff x="950638" y="2914650"/>
            <a:chExt cx="7480301" cy="1771651"/>
          </a:xfrm>
        </p:grpSpPr>
        <p:cxnSp>
          <p:nvCxnSpPr>
            <p:cNvPr id="112" name="Conector angular 111"/>
            <p:cNvCxnSpPr>
              <a:stCxn id="52" idx="2"/>
              <a:endCxn id="105" idx="0"/>
            </p:cNvCxnSpPr>
            <p:nvPr/>
          </p:nvCxnSpPr>
          <p:spPr>
            <a:xfrm rot="16200000" flipH="1">
              <a:off x="1103038" y="2762250"/>
              <a:ext cx="1771650" cy="2076449"/>
            </a:xfrm>
            <a:prstGeom prst="bentConnector3">
              <a:avLst>
                <a:gd name="adj1" fmla="val 80108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angular 114"/>
            <p:cNvCxnSpPr>
              <a:stCxn id="53" idx="2"/>
              <a:endCxn id="106" idx="0"/>
            </p:cNvCxnSpPr>
            <p:nvPr/>
          </p:nvCxnSpPr>
          <p:spPr>
            <a:xfrm rot="16200000" flipH="1">
              <a:off x="2265088" y="3263900"/>
              <a:ext cx="1606550" cy="1238249"/>
            </a:xfrm>
            <a:prstGeom prst="bentConnector3">
              <a:avLst>
                <a:gd name="adj1" fmla="val 62648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angular 120"/>
            <p:cNvCxnSpPr>
              <a:stCxn id="54" idx="2"/>
              <a:endCxn id="107" idx="0"/>
            </p:cNvCxnSpPr>
            <p:nvPr/>
          </p:nvCxnSpPr>
          <p:spPr>
            <a:xfrm rot="16200000" flipH="1">
              <a:off x="3392213" y="3705225"/>
              <a:ext cx="1498600" cy="463549"/>
            </a:xfrm>
            <a:prstGeom prst="bentConnector3">
              <a:avLst>
                <a:gd name="adj1" fmla="val 55085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angular 123"/>
            <p:cNvCxnSpPr>
              <a:stCxn id="55" idx="2"/>
              <a:endCxn id="108" idx="0"/>
            </p:cNvCxnSpPr>
            <p:nvPr/>
          </p:nvCxnSpPr>
          <p:spPr>
            <a:xfrm rot="5400000">
              <a:off x="4571070" y="3817281"/>
              <a:ext cx="1358900" cy="379139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angular 128"/>
            <p:cNvCxnSpPr>
              <a:stCxn id="56" idx="2"/>
              <a:endCxn id="109" idx="0"/>
            </p:cNvCxnSpPr>
            <p:nvPr/>
          </p:nvCxnSpPr>
          <p:spPr>
            <a:xfrm rot="5400000">
              <a:off x="5720420" y="3480731"/>
              <a:ext cx="1244600" cy="1166539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angular 131"/>
            <p:cNvCxnSpPr>
              <a:stCxn id="57" idx="2"/>
              <a:endCxn id="110" idx="0"/>
            </p:cNvCxnSpPr>
            <p:nvPr/>
          </p:nvCxnSpPr>
          <p:spPr>
            <a:xfrm rot="5400000">
              <a:off x="6865664" y="3121025"/>
              <a:ext cx="1143000" cy="1987551"/>
            </a:xfrm>
            <a:prstGeom prst="bentConnector3">
              <a:avLst>
                <a:gd name="adj1" fmla="val 7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Agrupar 144"/>
          <p:cNvGrpSpPr/>
          <p:nvPr/>
        </p:nvGrpSpPr>
        <p:grpSpPr>
          <a:xfrm>
            <a:off x="2450535" y="5230407"/>
            <a:ext cx="4521765" cy="1260089"/>
            <a:chOff x="2450535" y="5420907"/>
            <a:chExt cx="4521765" cy="1260089"/>
          </a:xfrm>
        </p:grpSpPr>
        <p:cxnSp>
          <p:nvCxnSpPr>
            <p:cNvPr id="65" name="Conector recto de flecha 64"/>
            <p:cNvCxnSpPr/>
            <p:nvPr/>
          </p:nvCxnSpPr>
          <p:spPr>
            <a:xfrm rot="5400000">
              <a:off x="4513455" y="6494657"/>
              <a:ext cx="371091" cy="158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ángulo redondeado 84"/>
            <p:cNvSpPr/>
            <p:nvPr/>
          </p:nvSpPr>
          <p:spPr>
            <a:xfrm>
              <a:off x="2451100" y="5803900"/>
              <a:ext cx="4521200" cy="495300"/>
            </a:xfrm>
            <a:prstGeom prst="roundRect">
              <a:avLst/>
            </a:prstGeom>
            <a:solidFill>
              <a:srgbClr val="FFFFFF">
                <a:alpha val="84000"/>
              </a:srgbClr>
            </a:solidFill>
            <a:ln>
              <a:solidFill>
                <a:srgbClr val="558ED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6" name="CuadroTexto 85"/>
            <p:cNvSpPr txBox="1"/>
            <p:nvPr/>
          </p:nvSpPr>
          <p:spPr>
            <a:xfrm>
              <a:off x="2450535" y="5854700"/>
              <a:ext cx="4464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772B"/>
                  </a:solidFill>
                </a:rPr>
                <a:t>Analysis: Feature extraction and Classification</a:t>
              </a:r>
            </a:p>
          </p:txBody>
        </p:sp>
        <p:cxnSp>
          <p:nvCxnSpPr>
            <p:cNvPr id="137" name="Conector recto de flecha 136"/>
            <p:cNvCxnSpPr/>
            <p:nvPr/>
          </p:nvCxnSpPr>
          <p:spPr>
            <a:xfrm rot="5400000">
              <a:off x="2824355" y="5618358"/>
              <a:ext cx="371091" cy="158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cto de flecha 137"/>
            <p:cNvCxnSpPr/>
            <p:nvPr/>
          </p:nvCxnSpPr>
          <p:spPr>
            <a:xfrm rot="5400000">
              <a:off x="3510155" y="5605659"/>
              <a:ext cx="371091" cy="158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cto de flecha 138"/>
            <p:cNvCxnSpPr/>
            <p:nvPr/>
          </p:nvCxnSpPr>
          <p:spPr>
            <a:xfrm rot="5400000">
              <a:off x="4234055" y="5631059"/>
              <a:ext cx="371091" cy="158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de flecha 139"/>
            <p:cNvCxnSpPr/>
            <p:nvPr/>
          </p:nvCxnSpPr>
          <p:spPr>
            <a:xfrm rot="5400000">
              <a:off x="4919855" y="5618360"/>
              <a:ext cx="371091" cy="158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recto de flecha 140"/>
            <p:cNvCxnSpPr/>
            <p:nvPr/>
          </p:nvCxnSpPr>
          <p:spPr>
            <a:xfrm rot="5400000">
              <a:off x="5592957" y="5618359"/>
              <a:ext cx="371091" cy="158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recto de flecha 141"/>
            <p:cNvCxnSpPr/>
            <p:nvPr/>
          </p:nvCxnSpPr>
          <p:spPr>
            <a:xfrm rot="5400000">
              <a:off x="6278757" y="5605660"/>
              <a:ext cx="371091" cy="158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ángulo 40"/>
          <p:cNvSpPr/>
          <p:nvPr/>
        </p:nvSpPr>
        <p:spPr>
          <a:xfrm>
            <a:off x="4145682" y="6450568"/>
            <a:ext cx="1102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Detection</a:t>
            </a:r>
            <a:endParaRPr lang="es-ES_tradn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246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icture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9" y="1759173"/>
            <a:ext cx="1546667" cy="249777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RightFacing" fov="2700000">
              <a:rot lat="624000" lon="18966000" rev="21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Imagen 4" descr="Picture 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90" y="933671"/>
            <a:ext cx="1573333" cy="2480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HeroicExtremeRightFacing" fov="4800000">
              <a:rot lat="486000" lon="19530000" rev="17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n 5" descr="Picture 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839" y="578068"/>
            <a:ext cx="1546667" cy="2444444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ight" fov="2700000">
              <a:rot lat="0" lon="20400000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Imagen 6" descr="Picture 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390" y="609820"/>
            <a:ext cx="1555555" cy="2471111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Below" fov="2700000">
              <a:rot lat="1200000" lon="0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Imagen 7" descr="Picture 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187" y="1314668"/>
            <a:ext cx="1537778" cy="2444444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HeroicExtremeLeftFacing" fov="4800000">
              <a:rot lat="486000" lon="2070000" rev="2142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Imagen 9" descr="Picture 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445" y="2394174"/>
            <a:ext cx="1555555" cy="2515556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LeftFacing" fov="2700000">
              <a:rot lat="624000" lon="2634000" rev="2138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11" name="Conector recto de flecha 10"/>
          <p:cNvCxnSpPr/>
          <p:nvPr/>
        </p:nvCxnSpPr>
        <p:spPr>
          <a:xfrm rot="16200000" flipV="1">
            <a:off x="3770974" y="5639726"/>
            <a:ext cx="547158" cy="119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4050506" y="5905208"/>
            <a:ext cx="559594" cy="1299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rot="10800000" flipV="1">
            <a:off x="3708401" y="5906794"/>
            <a:ext cx="342109" cy="3035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Agrupar 87"/>
          <p:cNvGrpSpPr/>
          <p:nvPr/>
        </p:nvGrpSpPr>
        <p:grpSpPr>
          <a:xfrm>
            <a:off x="667839" y="2717801"/>
            <a:ext cx="7366000" cy="2767059"/>
            <a:chOff x="667839" y="2717801"/>
            <a:chExt cx="7366000" cy="2767059"/>
          </a:xfrm>
        </p:grpSpPr>
        <p:cxnSp>
          <p:nvCxnSpPr>
            <p:cNvPr id="18" name="Conector recto de flecha 17"/>
            <p:cNvCxnSpPr>
              <a:endCxn id="53" idx="1"/>
            </p:cNvCxnSpPr>
            <p:nvPr/>
          </p:nvCxnSpPr>
          <p:spPr>
            <a:xfrm rot="10800000">
              <a:off x="667839" y="4011659"/>
              <a:ext cx="3759200" cy="1460500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39" idx="0"/>
              <a:endCxn id="54" idx="6"/>
            </p:cNvCxnSpPr>
            <p:nvPr/>
          </p:nvCxnSpPr>
          <p:spPr>
            <a:xfrm rot="16200000" flipV="1">
              <a:off x="2152650" y="3181350"/>
              <a:ext cx="2273300" cy="2311400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39" idx="7"/>
              <a:endCxn id="55" idx="4"/>
            </p:cNvCxnSpPr>
            <p:nvPr/>
          </p:nvCxnSpPr>
          <p:spPr>
            <a:xfrm rot="16200000" flipV="1">
              <a:off x="2670402" y="3692299"/>
              <a:ext cx="2716259" cy="868861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39" idx="7"/>
              <a:endCxn id="56" idx="4"/>
            </p:cNvCxnSpPr>
            <p:nvPr/>
          </p:nvCxnSpPr>
          <p:spPr>
            <a:xfrm rot="5400000" flipH="1" flipV="1">
              <a:off x="3445101" y="3735661"/>
              <a:ext cx="2767059" cy="731339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39" idx="0"/>
              <a:endCxn id="57" idx="3"/>
            </p:cNvCxnSpPr>
            <p:nvPr/>
          </p:nvCxnSpPr>
          <p:spPr>
            <a:xfrm rot="5400000" flipH="1" flipV="1">
              <a:off x="4449490" y="3273652"/>
              <a:ext cx="2195559" cy="2204539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/>
            <p:cNvCxnSpPr>
              <a:stCxn id="39" idx="7"/>
              <a:endCxn id="58" idx="3"/>
            </p:cNvCxnSpPr>
            <p:nvPr/>
          </p:nvCxnSpPr>
          <p:spPr>
            <a:xfrm rot="5400000" flipH="1" flipV="1">
              <a:off x="5621291" y="3072311"/>
              <a:ext cx="1254218" cy="3570878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Elipse 38"/>
          <p:cNvSpPr/>
          <p:nvPr/>
        </p:nvSpPr>
        <p:spPr>
          <a:xfrm>
            <a:off x="4419600" y="5473700"/>
            <a:ext cx="50800" cy="76200"/>
          </a:xfrm>
          <a:prstGeom prst="ellipse">
            <a:avLst/>
          </a:prstGeom>
          <a:solidFill>
            <a:srgbClr val="0000FF"/>
          </a:solidFill>
          <a:ln>
            <a:solidFill>
              <a:srgbClr val="1E43C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3" name="Elipse 52"/>
          <p:cNvSpPr/>
          <p:nvPr/>
        </p:nvSpPr>
        <p:spPr>
          <a:xfrm>
            <a:off x="660400" y="4000500"/>
            <a:ext cx="50800" cy="76200"/>
          </a:xfrm>
          <a:prstGeom prst="ellipse">
            <a:avLst/>
          </a:prstGeom>
          <a:solidFill>
            <a:srgbClr val="0000FF"/>
          </a:solidFill>
          <a:ln>
            <a:solidFill>
              <a:srgbClr val="1E43C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4" name="Elipse 53"/>
          <p:cNvSpPr/>
          <p:nvPr/>
        </p:nvSpPr>
        <p:spPr>
          <a:xfrm>
            <a:off x="2082800" y="3162300"/>
            <a:ext cx="50800" cy="76200"/>
          </a:xfrm>
          <a:prstGeom prst="ellipse">
            <a:avLst/>
          </a:prstGeom>
          <a:solidFill>
            <a:srgbClr val="0000FF"/>
          </a:solidFill>
          <a:ln>
            <a:solidFill>
              <a:srgbClr val="1E43C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5" name="Elipse 54"/>
          <p:cNvSpPr/>
          <p:nvPr/>
        </p:nvSpPr>
        <p:spPr>
          <a:xfrm>
            <a:off x="3568700" y="2692400"/>
            <a:ext cx="50800" cy="76200"/>
          </a:xfrm>
          <a:prstGeom prst="ellipse">
            <a:avLst/>
          </a:prstGeom>
          <a:solidFill>
            <a:srgbClr val="0000FF"/>
          </a:solidFill>
          <a:ln>
            <a:solidFill>
              <a:srgbClr val="1E43C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6" name="Elipse 55"/>
          <p:cNvSpPr/>
          <p:nvPr/>
        </p:nvSpPr>
        <p:spPr>
          <a:xfrm>
            <a:off x="5168900" y="2641600"/>
            <a:ext cx="50800" cy="76200"/>
          </a:xfrm>
          <a:prstGeom prst="ellipse">
            <a:avLst/>
          </a:prstGeom>
          <a:solidFill>
            <a:srgbClr val="0000FF"/>
          </a:solidFill>
          <a:ln>
            <a:solidFill>
              <a:srgbClr val="1E43C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7" name="Elipse 56"/>
          <p:cNvSpPr/>
          <p:nvPr/>
        </p:nvSpPr>
        <p:spPr>
          <a:xfrm>
            <a:off x="6642100" y="3213100"/>
            <a:ext cx="50800" cy="76200"/>
          </a:xfrm>
          <a:prstGeom prst="ellipse">
            <a:avLst/>
          </a:prstGeom>
          <a:solidFill>
            <a:srgbClr val="0000FF"/>
          </a:solidFill>
          <a:ln>
            <a:solidFill>
              <a:srgbClr val="1E43C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8" name="Elipse 57"/>
          <p:cNvSpPr/>
          <p:nvPr/>
        </p:nvSpPr>
        <p:spPr>
          <a:xfrm>
            <a:off x="8026400" y="4165600"/>
            <a:ext cx="50800" cy="76200"/>
          </a:xfrm>
          <a:prstGeom prst="ellipse">
            <a:avLst/>
          </a:prstGeom>
          <a:solidFill>
            <a:srgbClr val="0000FF"/>
          </a:solidFill>
          <a:ln>
            <a:solidFill>
              <a:srgbClr val="1E43C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3" name="Agrupar 86"/>
          <p:cNvGrpSpPr/>
          <p:nvPr/>
        </p:nvGrpSpPr>
        <p:grpSpPr>
          <a:xfrm>
            <a:off x="703761" y="2706641"/>
            <a:ext cx="7322639" cy="1497058"/>
            <a:chOff x="703761" y="2706641"/>
            <a:chExt cx="7322639" cy="1497058"/>
          </a:xfrm>
        </p:grpSpPr>
        <p:cxnSp>
          <p:nvCxnSpPr>
            <p:cNvPr id="68" name="Conector recto 67"/>
            <p:cNvCxnSpPr>
              <a:stCxn id="53" idx="7"/>
              <a:endCxn id="54" idx="4"/>
            </p:cNvCxnSpPr>
            <p:nvPr/>
          </p:nvCxnSpPr>
          <p:spPr>
            <a:xfrm rot="5400000" flipH="1" flipV="1">
              <a:off x="1019401" y="2922861"/>
              <a:ext cx="773159" cy="1404439"/>
            </a:xfrm>
            <a:prstGeom prst="line">
              <a:avLst/>
            </a:prstGeom>
            <a:ln w="9525" cap="flat" cmpd="sng" algn="ctr">
              <a:solidFill>
                <a:srgbClr val="1E43C3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54" idx="6"/>
              <a:endCxn id="55" idx="5"/>
            </p:cNvCxnSpPr>
            <p:nvPr/>
          </p:nvCxnSpPr>
          <p:spPr>
            <a:xfrm flipV="1">
              <a:off x="2133600" y="2757441"/>
              <a:ext cx="1478461" cy="442959"/>
            </a:xfrm>
            <a:prstGeom prst="line">
              <a:avLst/>
            </a:prstGeom>
            <a:ln w="9525" cap="flat" cmpd="sng" algn="ctr">
              <a:solidFill>
                <a:srgbClr val="1E43C3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55" idx="5"/>
              <a:endCxn id="56" idx="3"/>
            </p:cNvCxnSpPr>
            <p:nvPr/>
          </p:nvCxnSpPr>
          <p:spPr>
            <a:xfrm rot="5400000" flipH="1" flipV="1">
              <a:off x="4368800" y="1949902"/>
              <a:ext cx="50800" cy="1564278"/>
            </a:xfrm>
            <a:prstGeom prst="line">
              <a:avLst/>
            </a:prstGeom>
            <a:ln w="9525" cap="flat" cmpd="sng" algn="ctr">
              <a:solidFill>
                <a:srgbClr val="1E43C3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/>
            <p:cNvCxnSpPr>
              <a:stCxn id="56" idx="3"/>
              <a:endCxn id="57" idx="1"/>
            </p:cNvCxnSpPr>
            <p:nvPr/>
          </p:nvCxnSpPr>
          <p:spPr>
            <a:xfrm rot="16200000" flipH="1">
              <a:off x="5654130" y="2228850"/>
              <a:ext cx="517618" cy="1473200"/>
            </a:xfrm>
            <a:prstGeom prst="line">
              <a:avLst/>
            </a:prstGeom>
            <a:ln w="9525" cap="flat" cmpd="sng" algn="ctr">
              <a:solidFill>
                <a:srgbClr val="1E43C3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cto 77"/>
            <p:cNvCxnSpPr>
              <a:stCxn id="57" idx="5"/>
              <a:endCxn id="58" idx="2"/>
            </p:cNvCxnSpPr>
            <p:nvPr/>
          </p:nvCxnSpPr>
          <p:spPr>
            <a:xfrm rot="16200000" flipH="1">
              <a:off x="6893151" y="3070450"/>
              <a:ext cx="925559" cy="1340939"/>
            </a:xfrm>
            <a:prstGeom prst="line">
              <a:avLst/>
            </a:prstGeom>
            <a:ln w="9525" cap="flat" cmpd="sng" algn="ctr">
              <a:solidFill>
                <a:srgbClr val="1E43C3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29131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icture 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9" y="1759173"/>
            <a:ext cx="1546667" cy="249777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RightFacing" fov="2700000">
              <a:rot lat="624000" lon="18966000" rev="21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Imagen 4" descr="Picture 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90" y="933671"/>
            <a:ext cx="1573333" cy="2480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HeroicExtremeRightFacing" fov="4800000">
              <a:rot lat="486000" lon="19530000" rev="17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n 5" descr="Picture 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839" y="578068"/>
            <a:ext cx="1546667" cy="2444444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ight" fov="2700000">
              <a:rot lat="0" lon="20400000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Imagen 6" descr="Picture 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390" y="609820"/>
            <a:ext cx="1555555" cy="2471111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Below" fov="2700000">
              <a:rot lat="1200000" lon="0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Imagen 7" descr="Picture 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187" y="1314668"/>
            <a:ext cx="1537778" cy="2444444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HeroicExtremeLeftFacing" fov="4800000">
              <a:rot lat="486000" lon="2070000" rev="2142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Imagen 9" descr="Picture 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445" y="2394174"/>
            <a:ext cx="1555555" cy="2515556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LeftFacing" fov="2700000">
              <a:rot lat="624000" lon="2634000" rev="2138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11" name="Conector recto de flecha 10"/>
          <p:cNvCxnSpPr/>
          <p:nvPr/>
        </p:nvCxnSpPr>
        <p:spPr>
          <a:xfrm rot="16200000" flipV="1">
            <a:off x="3770974" y="5639726"/>
            <a:ext cx="547158" cy="119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4050506" y="5905208"/>
            <a:ext cx="559594" cy="1299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rot="10800000" flipV="1">
            <a:off x="3708401" y="5906794"/>
            <a:ext cx="342109" cy="3035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Agrupar 73"/>
          <p:cNvGrpSpPr/>
          <p:nvPr/>
        </p:nvGrpSpPr>
        <p:grpSpPr>
          <a:xfrm>
            <a:off x="660400" y="2641600"/>
            <a:ext cx="7416800" cy="2908300"/>
            <a:chOff x="660400" y="2641600"/>
            <a:chExt cx="7416800" cy="2908300"/>
          </a:xfrm>
        </p:grpSpPr>
        <p:sp>
          <p:nvSpPr>
            <p:cNvPr id="39" name="Elipse 38"/>
            <p:cNvSpPr/>
            <p:nvPr/>
          </p:nvSpPr>
          <p:spPr>
            <a:xfrm>
              <a:off x="4419600" y="5473700"/>
              <a:ext cx="50800" cy="762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1E43C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3" name="Elipse 52"/>
            <p:cNvSpPr/>
            <p:nvPr/>
          </p:nvSpPr>
          <p:spPr>
            <a:xfrm>
              <a:off x="660400" y="4000500"/>
              <a:ext cx="50800" cy="762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1E43C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4" name="Elipse 53"/>
            <p:cNvSpPr/>
            <p:nvPr/>
          </p:nvSpPr>
          <p:spPr>
            <a:xfrm>
              <a:off x="2082800" y="3162300"/>
              <a:ext cx="50800" cy="762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1E43C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5" name="Elipse 54"/>
            <p:cNvSpPr/>
            <p:nvPr/>
          </p:nvSpPr>
          <p:spPr>
            <a:xfrm>
              <a:off x="3568700" y="2692400"/>
              <a:ext cx="50800" cy="762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1E43C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6" name="Elipse 55"/>
            <p:cNvSpPr/>
            <p:nvPr/>
          </p:nvSpPr>
          <p:spPr>
            <a:xfrm>
              <a:off x="5168900" y="2641600"/>
              <a:ext cx="50800" cy="762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1E43C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7" name="Elipse 56"/>
            <p:cNvSpPr/>
            <p:nvPr/>
          </p:nvSpPr>
          <p:spPr>
            <a:xfrm>
              <a:off x="6642100" y="3213100"/>
              <a:ext cx="50800" cy="762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1E43C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8" name="Elipse 57"/>
            <p:cNvSpPr/>
            <p:nvPr/>
          </p:nvSpPr>
          <p:spPr>
            <a:xfrm>
              <a:off x="8026400" y="4165600"/>
              <a:ext cx="50800" cy="762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1E43C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3" name="Agrupar 79"/>
          <p:cNvGrpSpPr/>
          <p:nvPr/>
        </p:nvGrpSpPr>
        <p:grpSpPr>
          <a:xfrm>
            <a:off x="914400" y="958850"/>
            <a:ext cx="7594600" cy="3663950"/>
            <a:chOff x="914400" y="958850"/>
            <a:chExt cx="7594600" cy="3663950"/>
          </a:xfrm>
        </p:grpSpPr>
        <p:sp>
          <p:nvSpPr>
            <p:cNvPr id="35" name="Elipse 34"/>
            <p:cNvSpPr/>
            <p:nvPr/>
          </p:nvSpPr>
          <p:spPr>
            <a:xfrm>
              <a:off x="914400" y="1984375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Elipse 35"/>
            <p:cNvSpPr/>
            <p:nvPr/>
          </p:nvSpPr>
          <p:spPr>
            <a:xfrm>
              <a:off x="2413000" y="1190625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Elipse 36"/>
            <p:cNvSpPr/>
            <p:nvPr/>
          </p:nvSpPr>
          <p:spPr>
            <a:xfrm>
              <a:off x="4054475" y="95885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Elipse 37"/>
            <p:cNvSpPr/>
            <p:nvPr/>
          </p:nvSpPr>
          <p:spPr>
            <a:xfrm>
              <a:off x="5705475" y="1146175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0" name="Elipse 39"/>
            <p:cNvSpPr/>
            <p:nvPr/>
          </p:nvSpPr>
          <p:spPr>
            <a:xfrm>
              <a:off x="7131050" y="1958975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Elipse 40"/>
            <p:cNvSpPr/>
            <p:nvPr/>
          </p:nvSpPr>
          <p:spPr>
            <a:xfrm>
              <a:off x="8458200" y="3222625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2" name="Elipse 41"/>
            <p:cNvSpPr/>
            <p:nvPr/>
          </p:nvSpPr>
          <p:spPr>
            <a:xfrm>
              <a:off x="4775200" y="4546600"/>
              <a:ext cx="50800" cy="76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9" name="Agrupar 78"/>
          <p:cNvGrpSpPr/>
          <p:nvPr/>
        </p:nvGrpSpPr>
        <p:grpSpPr>
          <a:xfrm>
            <a:off x="762000" y="812800"/>
            <a:ext cx="7594600" cy="3644900"/>
            <a:chOff x="762000" y="812800"/>
            <a:chExt cx="7594600" cy="3644900"/>
          </a:xfrm>
        </p:grpSpPr>
        <p:sp>
          <p:nvSpPr>
            <p:cNvPr id="44" name="Elipse 43"/>
            <p:cNvSpPr/>
            <p:nvPr/>
          </p:nvSpPr>
          <p:spPr>
            <a:xfrm>
              <a:off x="762000" y="1943100"/>
              <a:ext cx="50800" cy="762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5" name="Elipse 44"/>
            <p:cNvSpPr/>
            <p:nvPr/>
          </p:nvSpPr>
          <p:spPr>
            <a:xfrm>
              <a:off x="2228850" y="1117600"/>
              <a:ext cx="50800" cy="762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6" name="Elipse 45"/>
            <p:cNvSpPr/>
            <p:nvPr/>
          </p:nvSpPr>
          <p:spPr>
            <a:xfrm>
              <a:off x="3867150" y="812800"/>
              <a:ext cx="50800" cy="762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7" name="Elipse 46"/>
            <p:cNvSpPr/>
            <p:nvPr/>
          </p:nvSpPr>
          <p:spPr>
            <a:xfrm>
              <a:off x="5499100" y="1016000"/>
              <a:ext cx="50800" cy="762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8" name="Elipse 47"/>
            <p:cNvSpPr/>
            <p:nvPr/>
          </p:nvSpPr>
          <p:spPr>
            <a:xfrm>
              <a:off x="8305800" y="3022600"/>
              <a:ext cx="50800" cy="762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9" name="Elipse 48"/>
            <p:cNvSpPr/>
            <p:nvPr/>
          </p:nvSpPr>
          <p:spPr>
            <a:xfrm>
              <a:off x="6959600" y="1765300"/>
              <a:ext cx="50800" cy="762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0" name="Elipse 49"/>
            <p:cNvSpPr/>
            <p:nvPr/>
          </p:nvSpPr>
          <p:spPr>
            <a:xfrm>
              <a:off x="4610100" y="4381500"/>
              <a:ext cx="50800" cy="762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4" name="Agrupar 76"/>
          <p:cNvGrpSpPr/>
          <p:nvPr/>
        </p:nvGrpSpPr>
        <p:grpSpPr>
          <a:xfrm>
            <a:off x="635000" y="1727200"/>
            <a:ext cx="7518400" cy="3327400"/>
            <a:chOff x="635000" y="1727200"/>
            <a:chExt cx="7518400" cy="3327400"/>
          </a:xfrm>
        </p:grpSpPr>
        <p:sp>
          <p:nvSpPr>
            <p:cNvPr id="51" name="Elipse 50"/>
            <p:cNvSpPr/>
            <p:nvPr/>
          </p:nvSpPr>
          <p:spPr>
            <a:xfrm>
              <a:off x="635000" y="3060700"/>
              <a:ext cx="50800" cy="762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2044700" y="2184400"/>
              <a:ext cx="50800" cy="762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9" name="Elipse 58"/>
            <p:cNvSpPr/>
            <p:nvPr/>
          </p:nvSpPr>
          <p:spPr>
            <a:xfrm>
              <a:off x="3619500" y="1727200"/>
              <a:ext cx="50800" cy="762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0" name="Elipse 59"/>
            <p:cNvSpPr/>
            <p:nvPr/>
          </p:nvSpPr>
          <p:spPr>
            <a:xfrm>
              <a:off x="5207000" y="1752600"/>
              <a:ext cx="50800" cy="762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1" name="Elipse 60"/>
            <p:cNvSpPr/>
            <p:nvPr/>
          </p:nvSpPr>
          <p:spPr>
            <a:xfrm>
              <a:off x="6718300" y="2362200"/>
              <a:ext cx="50800" cy="762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2" name="Elipse 61"/>
            <p:cNvSpPr/>
            <p:nvPr/>
          </p:nvSpPr>
          <p:spPr>
            <a:xfrm>
              <a:off x="8102600" y="3390900"/>
              <a:ext cx="50800" cy="762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3" name="Elipse 62"/>
            <p:cNvSpPr/>
            <p:nvPr/>
          </p:nvSpPr>
          <p:spPr>
            <a:xfrm>
              <a:off x="4394200" y="4978400"/>
              <a:ext cx="50800" cy="762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5" name="Agrupar 75"/>
          <p:cNvGrpSpPr/>
          <p:nvPr/>
        </p:nvGrpSpPr>
        <p:grpSpPr>
          <a:xfrm>
            <a:off x="1143000" y="2857500"/>
            <a:ext cx="7391400" cy="2806700"/>
            <a:chOff x="1143000" y="2857500"/>
            <a:chExt cx="7391400" cy="2806700"/>
          </a:xfrm>
        </p:grpSpPr>
        <p:sp>
          <p:nvSpPr>
            <p:cNvPr id="64" name="Elipse 63"/>
            <p:cNvSpPr/>
            <p:nvPr/>
          </p:nvSpPr>
          <p:spPr>
            <a:xfrm>
              <a:off x="1143000" y="3949700"/>
              <a:ext cx="50800" cy="76200"/>
            </a:xfrm>
            <a:prstGeom prst="ellipse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5" name="Elipse 64"/>
            <p:cNvSpPr/>
            <p:nvPr/>
          </p:nvSpPr>
          <p:spPr>
            <a:xfrm>
              <a:off x="2667000" y="3187700"/>
              <a:ext cx="50800" cy="76200"/>
            </a:xfrm>
            <a:prstGeom prst="ellipse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6" name="Elipse 65"/>
            <p:cNvSpPr/>
            <p:nvPr/>
          </p:nvSpPr>
          <p:spPr>
            <a:xfrm>
              <a:off x="4229100" y="2908300"/>
              <a:ext cx="50800" cy="76200"/>
            </a:xfrm>
            <a:prstGeom prst="ellipse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7" name="Elipse 66"/>
            <p:cNvSpPr/>
            <p:nvPr/>
          </p:nvSpPr>
          <p:spPr>
            <a:xfrm>
              <a:off x="5829300" y="2857500"/>
              <a:ext cx="50800" cy="76200"/>
            </a:xfrm>
            <a:prstGeom prst="ellipse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0" name="Elipse 69"/>
            <p:cNvSpPr/>
            <p:nvPr/>
          </p:nvSpPr>
          <p:spPr>
            <a:xfrm>
              <a:off x="7188200" y="3670300"/>
              <a:ext cx="50800" cy="76200"/>
            </a:xfrm>
            <a:prstGeom prst="ellipse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1" name="Elipse 70"/>
            <p:cNvSpPr/>
            <p:nvPr/>
          </p:nvSpPr>
          <p:spPr>
            <a:xfrm>
              <a:off x="8483600" y="4737100"/>
              <a:ext cx="50800" cy="76200"/>
            </a:xfrm>
            <a:prstGeom prst="ellipse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3" name="Elipse 72"/>
            <p:cNvSpPr/>
            <p:nvPr/>
          </p:nvSpPr>
          <p:spPr>
            <a:xfrm>
              <a:off x="4965700" y="5588000"/>
              <a:ext cx="50800" cy="76200"/>
            </a:xfrm>
            <a:prstGeom prst="ellipse">
              <a:avLst/>
            </a:prstGeom>
            <a:solidFill>
              <a:srgbClr val="800080"/>
            </a:solidFill>
            <a:ln>
              <a:solidFill>
                <a:srgbClr val="800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6" name="Agrupar 67"/>
          <p:cNvGrpSpPr/>
          <p:nvPr/>
        </p:nvGrpSpPr>
        <p:grpSpPr>
          <a:xfrm>
            <a:off x="1893028" y="4408198"/>
            <a:ext cx="5114935" cy="1038998"/>
            <a:chOff x="1893028" y="4509798"/>
            <a:chExt cx="5114935" cy="1038998"/>
          </a:xfrm>
        </p:grpSpPr>
        <p:cxnSp>
          <p:nvCxnSpPr>
            <p:cNvPr id="69" name="Conector recto de flecha 68"/>
            <p:cNvCxnSpPr/>
            <p:nvPr/>
          </p:nvCxnSpPr>
          <p:spPr>
            <a:xfrm rot="10800000">
              <a:off x="1893028" y="4585997"/>
              <a:ext cx="1790704" cy="962799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uadroTexto 71"/>
            <p:cNvSpPr txBox="1"/>
            <p:nvPr/>
          </p:nvSpPr>
          <p:spPr>
            <a:xfrm>
              <a:off x="2286107" y="5054864"/>
              <a:ext cx="40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P</a:t>
              </a:r>
              <a:r>
                <a:rPr lang="en-US" baseline="-25000" dirty="0">
                  <a:latin typeface="Trebuchet MS"/>
                  <a:cs typeface="Trebuchet MS"/>
                </a:rPr>
                <a:t>1</a:t>
              </a:r>
            </a:p>
          </p:txBody>
        </p:sp>
        <p:cxnSp>
          <p:nvCxnSpPr>
            <p:cNvPr id="75" name="Conector recto de flecha 74"/>
            <p:cNvCxnSpPr/>
            <p:nvPr/>
          </p:nvCxnSpPr>
          <p:spPr>
            <a:xfrm rot="10800000">
              <a:off x="2717800" y="4509798"/>
              <a:ext cx="1183660" cy="824299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CuadroTexto 77"/>
            <p:cNvSpPr txBox="1"/>
            <p:nvPr/>
          </p:nvSpPr>
          <p:spPr>
            <a:xfrm>
              <a:off x="2822416" y="4718592"/>
              <a:ext cx="40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P</a:t>
              </a:r>
              <a:r>
                <a:rPr lang="en-US" baseline="-25000" dirty="0">
                  <a:latin typeface="Trebuchet MS"/>
                  <a:cs typeface="Trebuchet MS"/>
                </a:rPr>
                <a:t>2</a:t>
              </a:r>
            </a:p>
          </p:txBody>
        </p:sp>
        <p:cxnSp>
          <p:nvCxnSpPr>
            <p:cNvPr id="81" name="Conector recto de flecha 80"/>
            <p:cNvCxnSpPr/>
            <p:nvPr/>
          </p:nvCxnSpPr>
          <p:spPr>
            <a:xfrm rot="16200000" flipV="1">
              <a:off x="3619808" y="4647830"/>
              <a:ext cx="531167" cy="282902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de flecha 81"/>
            <p:cNvCxnSpPr/>
            <p:nvPr/>
          </p:nvCxnSpPr>
          <p:spPr>
            <a:xfrm rot="5400000" flipH="1" flipV="1">
              <a:off x="4345281" y="4689479"/>
              <a:ext cx="671898" cy="340337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de flecha 82"/>
            <p:cNvCxnSpPr/>
            <p:nvPr/>
          </p:nvCxnSpPr>
          <p:spPr>
            <a:xfrm flipV="1">
              <a:off x="4927600" y="4585997"/>
              <a:ext cx="914400" cy="609599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de flecha 83"/>
            <p:cNvCxnSpPr/>
            <p:nvPr/>
          </p:nvCxnSpPr>
          <p:spPr>
            <a:xfrm flipV="1">
              <a:off x="5232400" y="4585999"/>
              <a:ext cx="1775563" cy="748099"/>
            </a:xfrm>
            <a:prstGeom prst="straightConnector1">
              <a:avLst/>
            </a:prstGeom>
            <a:ln w="2540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CuadroTexto 84"/>
            <p:cNvSpPr txBox="1"/>
            <p:nvPr/>
          </p:nvSpPr>
          <p:spPr>
            <a:xfrm>
              <a:off x="3542917" y="4585996"/>
              <a:ext cx="40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P</a:t>
              </a:r>
              <a:r>
                <a:rPr lang="en-US" baseline="-250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86" name="CuadroTexto 85"/>
            <p:cNvSpPr txBox="1"/>
            <p:nvPr/>
          </p:nvSpPr>
          <p:spPr>
            <a:xfrm>
              <a:off x="4314018" y="4585996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P</a:t>
              </a:r>
              <a:r>
                <a:rPr lang="en-US" baseline="-250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87" name="CuadroTexto 86"/>
            <p:cNvSpPr txBox="1"/>
            <p:nvPr/>
          </p:nvSpPr>
          <p:spPr>
            <a:xfrm>
              <a:off x="5080479" y="4553730"/>
              <a:ext cx="40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P</a:t>
              </a:r>
              <a:r>
                <a:rPr lang="en-US" baseline="-250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88" name="CuadroTexto 87"/>
            <p:cNvSpPr txBox="1"/>
            <p:nvPr/>
          </p:nvSpPr>
          <p:spPr>
            <a:xfrm>
              <a:off x="6320819" y="4738396"/>
              <a:ext cx="40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P</a:t>
              </a:r>
              <a:r>
                <a:rPr lang="en-US" baseline="-25000" dirty="0">
                  <a:latin typeface="Trebuchet MS"/>
                  <a:cs typeface="Trebuchet MS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9082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2321889"/>
            <a:ext cx="9161833" cy="2631111"/>
            <a:chOff x="0" y="2321889"/>
            <a:chExt cx="9161833" cy="2631111"/>
          </a:xfrm>
        </p:grpSpPr>
        <p:pic>
          <p:nvPicPr>
            <p:cNvPr id="2" name="Imagen 1" descr="Picture 14.png"/>
            <p:cNvPicPr>
              <a:picLocks noChangeAspect="1"/>
            </p:cNvPicPr>
            <p:nvPr/>
          </p:nvPicPr>
          <p:blipFill>
            <a:blip r:embed="rId2">
              <a:lum contrast="16000"/>
            </a:blip>
            <a:stretch>
              <a:fillRect/>
            </a:stretch>
          </p:blipFill>
          <p:spPr>
            <a:xfrm>
              <a:off x="7505960" y="2321889"/>
              <a:ext cx="1655873" cy="2631111"/>
            </a:xfrm>
            <a:prstGeom prst="rect">
              <a:avLst/>
            </a:prstGeom>
          </p:spPr>
        </p:pic>
        <p:pic>
          <p:nvPicPr>
            <p:cNvPr id="3" name="Imagen 2" descr="Picture 15.png"/>
            <p:cNvPicPr>
              <a:picLocks noChangeAspect="1"/>
            </p:cNvPicPr>
            <p:nvPr/>
          </p:nvPicPr>
          <p:blipFill>
            <a:blip r:embed="rId3">
              <a:lum contrast="17000"/>
            </a:blip>
            <a:stretch>
              <a:fillRect/>
            </a:stretch>
          </p:blipFill>
          <p:spPr>
            <a:xfrm>
              <a:off x="6007360" y="2321889"/>
              <a:ext cx="1655873" cy="2631111"/>
            </a:xfrm>
            <a:prstGeom prst="rect">
              <a:avLst/>
            </a:prstGeom>
          </p:spPr>
        </p:pic>
        <p:pic>
          <p:nvPicPr>
            <p:cNvPr id="4" name="Imagen 3" descr="Picture 16.png"/>
            <p:cNvPicPr>
              <a:picLocks noChangeAspect="1"/>
            </p:cNvPicPr>
            <p:nvPr/>
          </p:nvPicPr>
          <p:blipFill>
            <a:blip r:embed="rId4">
              <a:lum contrast="8000"/>
            </a:blip>
            <a:stretch>
              <a:fillRect/>
            </a:stretch>
          </p:blipFill>
          <p:spPr>
            <a:xfrm>
              <a:off x="4457960" y="2321889"/>
              <a:ext cx="1655873" cy="2631111"/>
            </a:xfrm>
            <a:prstGeom prst="rect">
              <a:avLst/>
            </a:prstGeom>
          </p:spPr>
        </p:pic>
        <p:pic>
          <p:nvPicPr>
            <p:cNvPr id="5" name="Imagen 4" descr="Picture 17.png"/>
            <p:cNvPicPr>
              <a:picLocks noChangeAspect="1"/>
            </p:cNvPicPr>
            <p:nvPr/>
          </p:nvPicPr>
          <p:blipFill>
            <a:blip r:embed="rId5">
              <a:lum contrast="15000"/>
            </a:blip>
            <a:stretch>
              <a:fillRect/>
            </a:stretch>
          </p:blipFill>
          <p:spPr>
            <a:xfrm>
              <a:off x="2984760" y="2321889"/>
              <a:ext cx="1655873" cy="2631111"/>
            </a:xfrm>
            <a:prstGeom prst="rect">
              <a:avLst/>
            </a:prstGeom>
          </p:spPr>
        </p:pic>
        <p:pic>
          <p:nvPicPr>
            <p:cNvPr id="7" name="Imagen 6" descr="Picture 19.png"/>
            <p:cNvPicPr>
              <a:picLocks noChangeAspect="1"/>
            </p:cNvPicPr>
            <p:nvPr/>
          </p:nvPicPr>
          <p:blipFill>
            <a:blip r:embed="rId6">
              <a:lum contrast="15000"/>
            </a:blip>
            <a:stretch>
              <a:fillRect/>
            </a:stretch>
          </p:blipFill>
          <p:spPr>
            <a:xfrm>
              <a:off x="0" y="2321889"/>
              <a:ext cx="1655873" cy="2631111"/>
            </a:xfrm>
            <a:prstGeom prst="rect">
              <a:avLst/>
            </a:prstGeom>
          </p:spPr>
        </p:pic>
        <p:pic>
          <p:nvPicPr>
            <p:cNvPr id="6" name="Imagen 5" descr="Picture 18.png"/>
            <p:cNvPicPr>
              <a:picLocks noChangeAspect="1"/>
            </p:cNvPicPr>
            <p:nvPr/>
          </p:nvPicPr>
          <p:blipFill>
            <a:blip r:embed="rId7">
              <a:alphaModFix/>
              <a:lum contrast="15000"/>
            </a:blip>
            <a:stretch>
              <a:fillRect/>
            </a:stretch>
          </p:blipFill>
          <p:spPr>
            <a:xfrm>
              <a:off x="1460760" y="2321889"/>
              <a:ext cx="1655873" cy="2631111"/>
            </a:xfrm>
            <a:prstGeom prst="rect">
              <a:avLst/>
            </a:prstGeom>
          </p:spPr>
        </p:pic>
      </p:grpSp>
      <p:sp>
        <p:nvSpPr>
          <p:cNvPr id="12" name="Forma libre 11"/>
          <p:cNvSpPr/>
          <p:nvPr/>
        </p:nvSpPr>
        <p:spPr>
          <a:xfrm>
            <a:off x="747059" y="2554941"/>
            <a:ext cx="7507941" cy="485588"/>
          </a:xfrm>
          <a:custGeom>
            <a:avLst/>
            <a:gdLst>
              <a:gd name="connsiteX0" fmla="*/ 0 w 7507941"/>
              <a:gd name="connsiteY0" fmla="*/ 485588 h 485588"/>
              <a:gd name="connsiteX1" fmla="*/ 1464235 w 7507941"/>
              <a:gd name="connsiteY1" fmla="*/ 328706 h 485588"/>
              <a:gd name="connsiteX2" fmla="*/ 2995706 w 7507941"/>
              <a:gd name="connsiteY2" fmla="*/ 201706 h 485588"/>
              <a:gd name="connsiteX3" fmla="*/ 4482353 w 7507941"/>
              <a:gd name="connsiteY3" fmla="*/ 112059 h 485588"/>
              <a:gd name="connsiteX4" fmla="*/ 6028765 w 7507941"/>
              <a:gd name="connsiteY4" fmla="*/ 44824 h 485588"/>
              <a:gd name="connsiteX5" fmla="*/ 7507941 w 7507941"/>
              <a:gd name="connsiteY5" fmla="*/ 0 h 485588"/>
              <a:gd name="connsiteX6" fmla="*/ 7507941 w 7507941"/>
              <a:gd name="connsiteY6" fmla="*/ 0 h 48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7941" h="485588">
                <a:moveTo>
                  <a:pt x="0" y="485588"/>
                </a:moveTo>
                <a:lnTo>
                  <a:pt x="1464235" y="328706"/>
                </a:lnTo>
                <a:lnTo>
                  <a:pt x="2995706" y="201706"/>
                </a:lnTo>
                <a:lnTo>
                  <a:pt x="4482353" y="112059"/>
                </a:lnTo>
                <a:lnTo>
                  <a:pt x="6028765" y="44824"/>
                </a:lnTo>
                <a:lnTo>
                  <a:pt x="7507941" y="0"/>
                </a:lnTo>
                <a:lnTo>
                  <a:pt x="7507941" y="0"/>
                </a:lnTo>
              </a:path>
            </a:pathLst>
          </a:cu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Forma libre 14"/>
          <p:cNvSpPr/>
          <p:nvPr/>
        </p:nvSpPr>
        <p:spPr>
          <a:xfrm>
            <a:off x="500529" y="3227294"/>
            <a:ext cx="7507942" cy="59765"/>
          </a:xfrm>
          <a:custGeom>
            <a:avLst/>
            <a:gdLst>
              <a:gd name="connsiteX0" fmla="*/ 0 w 7507942"/>
              <a:gd name="connsiteY0" fmla="*/ 37353 h 59765"/>
              <a:gd name="connsiteX1" fmla="*/ 1464236 w 7507942"/>
              <a:gd name="connsiteY1" fmla="*/ 14941 h 59765"/>
              <a:gd name="connsiteX2" fmla="*/ 2988236 w 7507942"/>
              <a:gd name="connsiteY2" fmla="*/ 0 h 59765"/>
              <a:gd name="connsiteX3" fmla="*/ 4452471 w 7507942"/>
              <a:gd name="connsiteY3" fmla="*/ 14941 h 59765"/>
              <a:gd name="connsiteX4" fmla="*/ 6006353 w 7507942"/>
              <a:gd name="connsiteY4" fmla="*/ 29882 h 59765"/>
              <a:gd name="connsiteX5" fmla="*/ 7507942 w 7507942"/>
              <a:gd name="connsiteY5" fmla="*/ 59765 h 59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07942" h="59765">
                <a:moveTo>
                  <a:pt x="0" y="37353"/>
                </a:moveTo>
                <a:lnTo>
                  <a:pt x="1464236" y="14941"/>
                </a:lnTo>
                <a:lnTo>
                  <a:pt x="2988236" y="0"/>
                </a:lnTo>
                <a:lnTo>
                  <a:pt x="4452471" y="14941"/>
                </a:lnTo>
                <a:lnTo>
                  <a:pt x="6006353" y="29882"/>
                </a:lnTo>
                <a:lnTo>
                  <a:pt x="7507942" y="59765"/>
                </a:lnTo>
              </a:path>
            </a:pathLst>
          </a:cu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Forma libre 17"/>
          <p:cNvSpPr/>
          <p:nvPr/>
        </p:nvSpPr>
        <p:spPr>
          <a:xfrm>
            <a:off x="530412" y="4004235"/>
            <a:ext cx="7522882" cy="261471"/>
          </a:xfrm>
          <a:custGeom>
            <a:avLst/>
            <a:gdLst>
              <a:gd name="connsiteX0" fmla="*/ 0 w 7522882"/>
              <a:gd name="connsiteY0" fmla="*/ 0 h 261471"/>
              <a:gd name="connsiteX1" fmla="*/ 1456764 w 7522882"/>
              <a:gd name="connsiteY1" fmla="*/ 82177 h 261471"/>
              <a:gd name="connsiteX2" fmla="*/ 2965823 w 7522882"/>
              <a:gd name="connsiteY2" fmla="*/ 149412 h 261471"/>
              <a:gd name="connsiteX3" fmla="*/ 4467412 w 7522882"/>
              <a:gd name="connsiteY3" fmla="*/ 194236 h 261471"/>
              <a:gd name="connsiteX4" fmla="*/ 6006353 w 7522882"/>
              <a:gd name="connsiteY4" fmla="*/ 231589 h 261471"/>
              <a:gd name="connsiteX5" fmla="*/ 7522882 w 7522882"/>
              <a:gd name="connsiteY5" fmla="*/ 261471 h 26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2882" h="261471">
                <a:moveTo>
                  <a:pt x="0" y="0"/>
                </a:moveTo>
                <a:lnTo>
                  <a:pt x="1456764" y="82177"/>
                </a:lnTo>
                <a:lnTo>
                  <a:pt x="2965823" y="149412"/>
                </a:lnTo>
                <a:lnTo>
                  <a:pt x="4467412" y="194236"/>
                </a:lnTo>
                <a:lnTo>
                  <a:pt x="6006353" y="231589"/>
                </a:lnTo>
                <a:lnTo>
                  <a:pt x="7522882" y="261471"/>
                </a:lnTo>
              </a:path>
            </a:pathLst>
          </a:cu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Forma libre 18"/>
          <p:cNvSpPr/>
          <p:nvPr/>
        </p:nvSpPr>
        <p:spPr>
          <a:xfrm>
            <a:off x="261471" y="4078941"/>
            <a:ext cx="7530353" cy="739588"/>
          </a:xfrm>
          <a:custGeom>
            <a:avLst/>
            <a:gdLst>
              <a:gd name="connsiteX0" fmla="*/ 0 w 7530353"/>
              <a:gd name="connsiteY0" fmla="*/ 0 h 739588"/>
              <a:gd name="connsiteX1" fmla="*/ 1471705 w 7530353"/>
              <a:gd name="connsiteY1" fmla="*/ 224118 h 739588"/>
              <a:gd name="connsiteX2" fmla="*/ 3003176 w 7530353"/>
              <a:gd name="connsiteY2" fmla="*/ 403412 h 739588"/>
              <a:gd name="connsiteX3" fmla="*/ 4482353 w 7530353"/>
              <a:gd name="connsiteY3" fmla="*/ 545353 h 739588"/>
              <a:gd name="connsiteX4" fmla="*/ 6028764 w 7530353"/>
              <a:gd name="connsiteY4" fmla="*/ 664883 h 739588"/>
              <a:gd name="connsiteX5" fmla="*/ 7530353 w 7530353"/>
              <a:gd name="connsiteY5" fmla="*/ 739588 h 7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30353" h="739588">
                <a:moveTo>
                  <a:pt x="0" y="0"/>
                </a:moveTo>
                <a:lnTo>
                  <a:pt x="1471705" y="224118"/>
                </a:lnTo>
                <a:lnTo>
                  <a:pt x="3003176" y="403412"/>
                </a:lnTo>
                <a:lnTo>
                  <a:pt x="4482353" y="545353"/>
                </a:lnTo>
                <a:lnTo>
                  <a:pt x="6028764" y="664883"/>
                </a:lnTo>
                <a:lnTo>
                  <a:pt x="7530353" y="739588"/>
                </a:lnTo>
              </a:path>
            </a:pathLst>
          </a:cu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Forma libre 19"/>
          <p:cNvSpPr/>
          <p:nvPr/>
        </p:nvSpPr>
        <p:spPr>
          <a:xfrm>
            <a:off x="829235" y="2435412"/>
            <a:ext cx="7522883" cy="694764"/>
          </a:xfrm>
          <a:custGeom>
            <a:avLst/>
            <a:gdLst>
              <a:gd name="connsiteX0" fmla="*/ 0 w 7522883"/>
              <a:gd name="connsiteY0" fmla="*/ 694764 h 694764"/>
              <a:gd name="connsiteX1" fmla="*/ 1471706 w 7522883"/>
              <a:gd name="connsiteY1" fmla="*/ 508000 h 694764"/>
              <a:gd name="connsiteX2" fmla="*/ 2988236 w 7522883"/>
              <a:gd name="connsiteY2" fmla="*/ 343647 h 694764"/>
              <a:gd name="connsiteX3" fmla="*/ 4474883 w 7522883"/>
              <a:gd name="connsiteY3" fmla="*/ 209176 h 694764"/>
              <a:gd name="connsiteX4" fmla="*/ 6013824 w 7522883"/>
              <a:gd name="connsiteY4" fmla="*/ 89647 h 694764"/>
              <a:gd name="connsiteX5" fmla="*/ 7522883 w 7522883"/>
              <a:gd name="connsiteY5" fmla="*/ 0 h 69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2883" h="694764">
                <a:moveTo>
                  <a:pt x="0" y="694764"/>
                </a:moveTo>
                <a:lnTo>
                  <a:pt x="1471706" y="508000"/>
                </a:lnTo>
                <a:lnTo>
                  <a:pt x="2988236" y="343647"/>
                </a:lnTo>
                <a:lnTo>
                  <a:pt x="4474883" y="209176"/>
                </a:lnTo>
                <a:lnTo>
                  <a:pt x="6013824" y="89647"/>
                </a:lnTo>
                <a:lnTo>
                  <a:pt x="7522883" y="0"/>
                </a:lnTo>
              </a:path>
            </a:pathLst>
          </a:cu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Forma libre 21"/>
          <p:cNvSpPr/>
          <p:nvPr/>
        </p:nvSpPr>
        <p:spPr>
          <a:xfrm>
            <a:off x="993588" y="4258235"/>
            <a:ext cx="7500471" cy="216647"/>
          </a:xfrm>
          <a:custGeom>
            <a:avLst/>
            <a:gdLst>
              <a:gd name="connsiteX0" fmla="*/ 0 w 7500471"/>
              <a:gd name="connsiteY0" fmla="*/ 201706 h 216647"/>
              <a:gd name="connsiteX1" fmla="*/ 1456765 w 7500471"/>
              <a:gd name="connsiteY1" fmla="*/ 216647 h 216647"/>
              <a:gd name="connsiteX2" fmla="*/ 2988236 w 7500471"/>
              <a:gd name="connsiteY2" fmla="*/ 194236 h 216647"/>
              <a:gd name="connsiteX3" fmla="*/ 4467412 w 7500471"/>
              <a:gd name="connsiteY3" fmla="*/ 156883 h 216647"/>
              <a:gd name="connsiteX4" fmla="*/ 6013824 w 7500471"/>
              <a:gd name="connsiteY4" fmla="*/ 82177 h 216647"/>
              <a:gd name="connsiteX5" fmla="*/ 7500471 w 7500471"/>
              <a:gd name="connsiteY5" fmla="*/ 0 h 21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00471" h="216647">
                <a:moveTo>
                  <a:pt x="0" y="201706"/>
                </a:moveTo>
                <a:lnTo>
                  <a:pt x="1456765" y="216647"/>
                </a:lnTo>
                <a:lnTo>
                  <a:pt x="2988236" y="194236"/>
                </a:lnTo>
                <a:lnTo>
                  <a:pt x="4467412" y="156883"/>
                </a:lnTo>
                <a:lnTo>
                  <a:pt x="6013824" y="82177"/>
                </a:lnTo>
                <a:lnTo>
                  <a:pt x="7500471" y="0"/>
                </a:lnTo>
              </a:path>
            </a:pathLst>
          </a:cu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5" name="Imagen 24" descr="Picture 12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39200" y="5360400"/>
            <a:ext cx="6462000" cy="1040400"/>
          </a:xfrm>
          <a:prstGeom prst="rect">
            <a:avLst/>
          </a:prstGeom>
        </p:spPr>
      </p:pic>
      <p:pic>
        <p:nvPicPr>
          <p:cNvPr id="26" name="Imagen 25" descr="Picture 14.png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339200" y="5360400"/>
            <a:ext cx="6462000" cy="1040400"/>
          </a:xfrm>
          <a:prstGeom prst="rect">
            <a:avLst/>
          </a:prstGeom>
        </p:spPr>
      </p:pic>
      <p:pic>
        <p:nvPicPr>
          <p:cNvPr id="27" name="Imagen 26" descr="Picture 15.png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339200" y="5360400"/>
            <a:ext cx="6462000" cy="1040400"/>
          </a:xfrm>
          <a:prstGeom prst="rect">
            <a:avLst/>
          </a:prstGeom>
        </p:spPr>
      </p:pic>
      <p:pic>
        <p:nvPicPr>
          <p:cNvPr id="29" name="Imagen 28" descr="Picture 18.png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339200" y="5360400"/>
            <a:ext cx="6462000" cy="1040400"/>
          </a:xfrm>
          <a:prstGeom prst="rect">
            <a:avLst/>
          </a:prstGeom>
        </p:spPr>
      </p:pic>
      <p:pic>
        <p:nvPicPr>
          <p:cNvPr id="30" name="Imagen 29" descr="Picture 16.png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339200" y="5360400"/>
            <a:ext cx="6462000" cy="1040400"/>
          </a:xfrm>
          <a:prstGeom prst="rect">
            <a:avLst/>
          </a:prstGeom>
        </p:spPr>
      </p:pic>
      <p:pic>
        <p:nvPicPr>
          <p:cNvPr id="31" name="Imagen 30" descr="Picture 17.png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339200" y="5360400"/>
            <a:ext cx="6462000" cy="1040400"/>
          </a:xfrm>
          <a:prstGeom prst="rect">
            <a:avLst/>
          </a:prstGeom>
        </p:spPr>
      </p:pic>
      <p:sp>
        <p:nvSpPr>
          <p:cNvPr id="23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rgbClr val="262626"/>
                </a:solidFill>
                <a:latin typeface="Trebuchet MS"/>
                <a:cs typeface="Trebuchet MS"/>
              </a:rPr>
              <a:t>X-ray </a:t>
            </a:r>
            <a:r>
              <a:rPr lang="tr-TR" sz="2800" dirty="0" err="1">
                <a:solidFill>
                  <a:srgbClr val="262626"/>
                </a:solidFill>
                <a:latin typeface="Trebuchet MS"/>
                <a:cs typeface="Trebuchet MS"/>
              </a:rPr>
              <a:t>Testing</a:t>
            </a:r>
            <a:r>
              <a:rPr lang="tr-TR" sz="2800" dirty="0">
                <a:solidFill>
                  <a:srgbClr val="262626"/>
                </a:solidFill>
                <a:latin typeface="Trebuchet MS"/>
                <a:cs typeface="Trebuchet MS"/>
              </a:rPr>
              <a:t>:</a:t>
            </a:r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Multiple view analysis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541701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8000"/>
                </a:solidFill>
                <a:latin typeface="Trebuchet MS"/>
                <a:cs typeface="Trebuchet MS"/>
              </a:rPr>
              <a:t>Baggage screening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2" name="BaggageScreening0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6900" y="1314450"/>
            <a:ext cx="7950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84623"/>
      </p:ext>
    </p:extLst>
  </p:cSld>
  <p:clrMapOvr>
    <a:masterClrMapping/>
  </p:clrMapOvr>
  <p:transition advClick="0" advTm="2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n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1" y="2927573"/>
            <a:ext cx="1516223" cy="249777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RightFacing" fov="4800000">
              <a:rot lat="624000" lon="18966000" rev="21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9" name="Imagen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87" y="2470368"/>
            <a:ext cx="1516970" cy="2444444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ight" fov="5400000">
              <a:rot lat="0" lon="19499993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0" name="Imagen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86">
            <a:off x="6918845" y="2874322"/>
            <a:ext cx="1537094" cy="249777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RightFacing" fov="7200000">
              <a:rot lat="0" lon="2400000" rev="9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1" name="Imagen 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58" y="2506017"/>
            <a:ext cx="1524830" cy="2444444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ight" fov="7200000">
              <a:rot lat="0" lon="900000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64" name="Group 63"/>
          <p:cNvGrpSpPr/>
          <p:nvPr/>
        </p:nvGrpSpPr>
        <p:grpSpPr>
          <a:xfrm>
            <a:off x="800100" y="4000500"/>
            <a:ext cx="473072" cy="900331"/>
            <a:chOff x="800100" y="3911600"/>
            <a:chExt cx="473072" cy="900331"/>
          </a:xfrm>
        </p:grpSpPr>
        <p:sp>
          <p:nvSpPr>
            <p:cNvPr id="65" name="TextBox 64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509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035300" y="3314700"/>
            <a:ext cx="473072" cy="900331"/>
            <a:chOff x="800100" y="3911600"/>
            <a:chExt cx="473072" cy="900331"/>
          </a:xfrm>
        </p:grpSpPr>
        <p:sp>
          <p:nvSpPr>
            <p:cNvPr id="71" name="TextBox 70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509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219700" y="3365500"/>
            <a:ext cx="422272" cy="900331"/>
            <a:chOff x="800100" y="3911600"/>
            <a:chExt cx="422272" cy="900331"/>
          </a:xfrm>
        </p:grpSpPr>
        <p:sp>
          <p:nvSpPr>
            <p:cNvPr id="77" name="TextBox 76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890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255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7353300" y="3822700"/>
            <a:ext cx="473072" cy="900331"/>
            <a:chOff x="800100" y="3911600"/>
            <a:chExt cx="473072" cy="900331"/>
          </a:xfrm>
        </p:grpSpPr>
        <p:sp>
          <p:nvSpPr>
            <p:cNvPr id="88" name="TextBox 87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509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87400" y="3873500"/>
            <a:ext cx="473072" cy="887631"/>
            <a:chOff x="800100" y="3911600"/>
            <a:chExt cx="473072" cy="887631"/>
          </a:xfrm>
        </p:grpSpPr>
        <p:sp>
          <p:nvSpPr>
            <p:cNvPr id="97" name="TextBox 96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50900" y="41529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3035300" y="3213100"/>
            <a:ext cx="473072" cy="786031"/>
            <a:chOff x="800100" y="3911600"/>
            <a:chExt cx="473072" cy="786031"/>
          </a:xfrm>
        </p:grpSpPr>
        <p:sp>
          <p:nvSpPr>
            <p:cNvPr id="103" name="TextBox 102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5207000" y="3251200"/>
            <a:ext cx="473072" cy="900331"/>
            <a:chOff x="800100" y="3911600"/>
            <a:chExt cx="473072" cy="900331"/>
          </a:xfrm>
        </p:grpSpPr>
        <p:sp>
          <p:nvSpPr>
            <p:cNvPr id="108" name="TextBox 107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509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7391400" y="3619500"/>
            <a:ext cx="473072" cy="900331"/>
            <a:chOff x="800100" y="3911600"/>
            <a:chExt cx="473072" cy="900331"/>
          </a:xfrm>
        </p:grpSpPr>
        <p:sp>
          <p:nvSpPr>
            <p:cNvPr id="114" name="TextBox 113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509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3086100" y="3543300"/>
            <a:ext cx="307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130800" y="3352800"/>
            <a:ext cx="307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232400" y="3352800"/>
            <a:ext cx="307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0100" y="3314700"/>
            <a:ext cx="7026272" cy="1586131"/>
            <a:chOff x="800100" y="3314700"/>
            <a:chExt cx="7026272" cy="1586131"/>
          </a:xfrm>
        </p:grpSpPr>
        <p:grpSp>
          <p:nvGrpSpPr>
            <p:cNvPr id="26" name="Group 25"/>
            <p:cNvGrpSpPr/>
            <p:nvPr/>
          </p:nvGrpSpPr>
          <p:grpSpPr>
            <a:xfrm>
              <a:off x="800100" y="4000500"/>
              <a:ext cx="473072" cy="900331"/>
              <a:chOff x="800100" y="3911600"/>
              <a:chExt cx="473072" cy="90033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63600" y="39116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00100" y="39624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14400" y="40513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965200" y="39497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50900" y="41656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3035300" y="3314700"/>
              <a:ext cx="473072" cy="900331"/>
              <a:chOff x="800100" y="3911600"/>
              <a:chExt cx="473072" cy="900331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863600" y="39116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00100" y="39624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914400" y="40513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65200" y="39497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50900" y="41656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219700" y="3365500"/>
              <a:ext cx="422272" cy="900331"/>
              <a:chOff x="800100" y="3911600"/>
              <a:chExt cx="422272" cy="900331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863600" y="39116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00100" y="39624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914400" y="40513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889000" y="39497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825500" y="41656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7353300" y="3822700"/>
              <a:ext cx="473072" cy="900331"/>
              <a:chOff x="800100" y="3911600"/>
              <a:chExt cx="473072" cy="900331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863600" y="39116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800100" y="39624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914400" y="40513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965200" y="39497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850900" y="4165600"/>
                <a:ext cx="3079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solidFill>
                      <a:srgbClr val="3366FF"/>
                    </a:solidFill>
                  </a:rPr>
                  <a:t>.</a:t>
                </a:r>
              </a:p>
            </p:txBody>
          </p:sp>
        </p:grpSp>
      </p:grpSp>
      <p:sp>
        <p:nvSpPr>
          <p:cNvPr id="89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Multiple view analysis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86501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1" y="2927573"/>
            <a:ext cx="1516223" cy="249777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RightFacing" fov="4800000">
              <a:rot lat="624000" lon="18966000" rev="21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87" y="2470368"/>
            <a:ext cx="1516970" cy="2444444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ight" fov="5400000">
              <a:rot lat="0" lon="19499993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1" name="Imagen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386">
            <a:off x="6918845" y="2874322"/>
            <a:ext cx="1537094" cy="249777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RightFacing" fov="7200000">
              <a:rot lat="0" lon="2400000" rev="9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2" name="Imagen 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58" y="2506017"/>
            <a:ext cx="1524830" cy="2444444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ight" fov="7200000">
              <a:rot lat="0" lon="900000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8" name="Group 7"/>
          <p:cNvGrpSpPr/>
          <p:nvPr/>
        </p:nvGrpSpPr>
        <p:grpSpPr>
          <a:xfrm>
            <a:off x="482600" y="2184400"/>
            <a:ext cx="8128000" cy="406400"/>
            <a:chOff x="482600" y="2184400"/>
            <a:chExt cx="8128000" cy="406400"/>
          </a:xfrm>
        </p:grpSpPr>
        <p:pic>
          <p:nvPicPr>
            <p:cNvPr id="20" name="Imagen 7" descr="Screen shot 2011-09-26 at 3.09.19 PM.png"/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2600" y="2209800"/>
              <a:ext cx="533400" cy="355600"/>
            </a:xfrm>
            <a:prstGeom prst="rect">
              <a:avLst/>
            </a:prstGeom>
          </p:spPr>
        </p:pic>
        <p:pic>
          <p:nvPicPr>
            <p:cNvPr id="21" name="Imagen 13" descr="Screen shot 2011-09-26 at 3.09.19 PM.png"/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93800" y="2209800"/>
              <a:ext cx="533400" cy="355600"/>
            </a:xfrm>
            <a:prstGeom prst="rect">
              <a:avLst/>
            </a:prstGeom>
          </p:spPr>
        </p:pic>
        <p:sp>
          <p:nvSpPr>
            <p:cNvPr id="22" name="CuadroTexto 20"/>
            <p:cNvSpPr txBox="1"/>
            <p:nvPr/>
          </p:nvSpPr>
          <p:spPr>
            <a:xfrm>
              <a:off x="863600" y="2184400"/>
              <a:ext cx="473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/>
                <a:t>. . .</a:t>
              </a:r>
            </a:p>
          </p:txBody>
        </p:sp>
        <p:pic>
          <p:nvPicPr>
            <p:cNvPr id="23" name="Imagen 21" descr="Screen shot 2011-09-26 at 3.09.19 PM.png"/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44800" y="2209800"/>
              <a:ext cx="533400" cy="355600"/>
            </a:xfrm>
            <a:prstGeom prst="rect">
              <a:avLst/>
            </a:prstGeom>
          </p:spPr>
        </p:pic>
        <p:pic>
          <p:nvPicPr>
            <p:cNvPr id="24" name="Imagen 22" descr="Screen shot 2011-09-26 at 3.09.19 PM.png"/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30600" y="2209800"/>
              <a:ext cx="533400" cy="355600"/>
            </a:xfrm>
            <a:prstGeom prst="rect">
              <a:avLst/>
            </a:prstGeom>
          </p:spPr>
        </p:pic>
        <p:sp>
          <p:nvSpPr>
            <p:cNvPr id="25" name="CuadroTexto 23"/>
            <p:cNvSpPr txBox="1"/>
            <p:nvPr/>
          </p:nvSpPr>
          <p:spPr>
            <a:xfrm>
              <a:off x="3175000" y="2184400"/>
              <a:ext cx="473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/>
                <a:t>. . .</a:t>
              </a:r>
            </a:p>
          </p:txBody>
        </p:sp>
        <p:pic>
          <p:nvPicPr>
            <p:cNvPr id="26" name="Imagen 24" descr="Screen shot 2011-09-26 at 3.09.19 PM.png"/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41900" y="2222500"/>
              <a:ext cx="533400" cy="355600"/>
            </a:xfrm>
            <a:prstGeom prst="rect">
              <a:avLst/>
            </a:prstGeom>
          </p:spPr>
        </p:pic>
        <p:pic>
          <p:nvPicPr>
            <p:cNvPr id="27" name="Imagen 25" descr="Screen shot 2011-09-26 at 3.09.19 PM.png"/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15000" y="2222500"/>
              <a:ext cx="533400" cy="355600"/>
            </a:xfrm>
            <a:prstGeom prst="rect">
              <a:avLst/>
            </a:prstGeom>
          </p:spPr>
        </p:pic>
        <p:sp>
          <p:nvSpPr>
            <p:cNvPr id="28" name="CuadroTexto 26"/>
            <p:cNvSpPr txBox="1"/>
            <p:nvPr/>
          </p:nvSpPr>
          <p:spPr>
            <a:xfrm>
              <a:off x="5461000" y="2197100"/>
              <a:ext cx="473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/>
                <a:t>. . .</a:t>
              </a:r>
            </a:p>
          </p:txBody>
        </p:sp>
        <p:pic>
          <p:nvPicPr>
            <p:cNvPr id="34" name="Imagen 24" descr="Screen shot 2011-09-26 at 3.09.19 PM.png"/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78700" y="2235200"/>
              <a:ext cx="533400" cy="355600"/>
            </a:xfrm>
            <a:prstGeom prst="rect">
              <a:avLst/>
            </a:prstGeom>
          </p:spPr>
        </p:pic>
        <p:pic>
          <p:nvPicPr>
            <p:cNvPr id="35" name="Imagen 25" descr="Screen shot 2011-09-26 at 3.09.19 PM.png"/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77200" y="2235200"/>
              <a:ext cx="533400" cy="355600"/>
            </a:xfrm>
            <a:prstGeom prst="rect">
              <a:avLst/>
            </a:prstGeom>
          </p:spPr>
        </p:pic>
        <p:sp>
          <p:nvSpPr>
            <p:cNvPr id="36" name="CuadroTexto 26"/>
            <p:cNvSpPr txBox="1"/>
            <p:nvPr/>
          </p:nvSpPr>
          <p:spPr>
            <a:xfrm>
              <a:off x="7747000" y="2209800"/>
              <a:ext cx="473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/>
                <a:t>. . .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4500" y="952500"/>
            <a:ext cx="8204200" cy="1270000"/>
            <a:chOff x="444500" y="952500"/>
            <a:chExt cx="8204200" cy="1270000"/>
          </a:xfrm>
        </p:grpSpPr>
        <p:grpSp>
          <p:nvGrpSpPr>
            <p:cNvPr id="5" name="Group 4"/>
            <p:cNvGrpSpPr/>
            <p:nvPr/>
          </p:nvGrpSpPr>
          <p:grpSpPr>
            <a:xfrm>
              <a:off x="768350" y="952500"/>
              <a:ext cx="7569200" cy="393700"/>
              <a:chOff x="768350" y="685800"/>
              <a:chExt cx="7569200" cy="571500"/>
            </a:xfrm>
          </p:grpSpPr>
          <p:cxnSp>
            <p:nvCxnSpPr>
              <p:cNvPr id="39" name="Straight Arrow Connector 38"/>
              <p:cNvCxnSpPr/>
              <p:nvPr/>
            </p:nvCxnSpPr>
            <p:spPr>
              <a:xfrm flipV="1">
                <a:off x="768350" y="6858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1454150" y="6858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V="1">
                <a:off x="3117850" y="6985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3803650" y="6985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V="1">
                <a:off x="5302250" y="7112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V="1">
                <a:off x="5988050" y="7112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7651750" y="7239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8337550" y="7239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Elipse 27"/>
            <p:cNvSpPr/>
            <p:nvPr/>
          </p:nvSpPr>
          <p:spPr>
            <a:xfrm>
              <a:off x="444500" y="1244600"/>
              <a:ext cx="635000" cy="5588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3200" i="1" dirty="0" err="1">
                  <a:solidFill>
                    <a:schemeClr val="tx1"/>
                  </a:solidFill>
                  <a:latin typeface="LM Roman Demi 10 Regular"/>
                  <a:cs typeface="LM Roman Demi 10 Regular"/>
                </a:rPr>
                <a:t>h</a:t>
              </a:r>
              <a:endParaRPr lang="es-ES_tradnl" sz="3200" i="1" dirty="0">
                <a:solidFill>
                  <a:schemeClr val="tx1"/>
                </a:solidFill>
                <a:latin typeface="LM Roman Demi 10 Regular"/>
                <a:cs typeface="LM Roman Demi 10 Regular"/>
              </a:endParaRPr>
            </a:p>
          </p:txBody>
        </p:sp>
        <p:sp>
          <p:nvSpPr>
            <p:cNvPr id="41" name="Elipse 27"/>
            <p:cNvSpPr/>
            <p:nvPr/>
          </p:nvSpPr>
          <p:spPr>
            <a:xfrm>
              <a:off x="1130300" y="1244600"/>
              <a:ext cx="635000" cy="5588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3200" i="1" dirty="0" err="1">
                  <a:solidFill>
                    <a:schemeClr val="tx1"/>
                  </a:solidFill>
                  <a:latin typeface="LM Roman Demi 10 Regular"/>
                  <a:cs typeface="LM Roman Demi 10 Regular"/>
                </a:rPr>
                <a:t>h</a:t>
              </a:r>
              <a:endParaRPr lang="es-ES_tradnl" sz="3200" i="1" dirty="0">
                <a:solidFill>
                  <a:schemeClr val="tx1"/>
                </a:solidFill>
                <a:latin typeface="LM Roman Demi 10 Regular"/>
                <a:cs typeface="LM Roman Demi 10 Regular"/>
              </a:endParaRPr>
            </a:p>
          </p:txBody>
        </p:sp>
        <p:sp>
          <p:nvSpPr>
            <p:cNvPr id="44" name="Elipse 27"/>
            <p:cNvSpPr/>
            <p:nvPr/>
          </p:nvSpPr>
          <p:spPr>
            <a:xfrm>
              <a:off x="2794000" y="1257300"/>
              <a:ext cx="635000" cy="5588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3200" i="1" dirty="0" err="1">
                  <a:solidFill>
                    <a:schemeClr val="tx1"/>
                  </a:solidFill>
                  <a:latin typeface="LM Roman Demi 10 Regular"/>
                  <a:cs typeface="LM Roman Demi 10 Regular"/>
                </a:rPr>
                <a:t>h</a:t>
              </a:r>
              <a:endParaRPr lang="es-ES_tradnl" sz="3200" i="1" dirty="0">
                <a:solidFill>
                  <a:schemeClr val="tx1"/>
                </a:solidFill>
                <a:latin typeface="LM Roman Demi 10 Regular"/>
                <a:cs typeface="LM Roman Demi 10 Regular"/>
              </a:endParaRPr>
            </a:p>
          </p:txBody>
        </p:sp>
        <p:sp>
          <p:nvSpPr>
            <p:cNvPr id="47" name="Elipse 27"/>
            <p:cNvSpPr/>
            <p:nvPr/>
          </p:nvSpPr>
          <p:spPr>
            <a:xfrm>
              <a:off x="3479800" y="1257300"/>
              <a:ext cx="635000" cy="5588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3200" i="1" dirty="0" err="1">
                  <a:solidFill>
                    <a:schemeClr val="tx1"/>
                  </a:solidFill>
                  <a:latin typeface="LM Roman Demi 10 Regular"/>
                  <a:cs typeface="LM Roman Demi 10 Regular"/>
                </a:rPr>
                <a:t>h</a:t>
              </a:r>
              <a:endParaRPr lang="es-ES_tradnl" sz="3200" i="1" dirty="0">
                <a:solidFill>
                  <a:schemeClr val="tx1"/>
                </a:solidFill>
                <a:latin typeface="LM Roman Demi 10 Regular"/>
                <a:cs typeface="LM Roman Demi 10 Regular"/>
              </a:endParaRPr>
            </a:p>
          </p:txBody>
        </p:sp>
        <p:sp>
          <p:nvSpPr>
            <p:cNvPr id="50" name="Elipse 27"/>
            <p:cNvSpPr/>
            <p:nvPr/>
          </p:nvSpPr>
          <p:spPr>
            <a:xfrm>
              <a:off x="4978400" y="1270000"/>
              <a:ext cx="635000" cy="5588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3200" i="1" dirty="0" err="1">
                  <a:solidFill>
                    <a:schemeClr val="tx1"/>
                  </a:solidFill>
                  <a:latin typeface="LM Roman Demi 10 Regular"/>
                  <a:cs typeface="LM Roman Demi 10 Regular"/>
                </a:rPr>
                <a:t>h</a:t>
              </a:r>
              <a:endParaRPr lang="es-ES_tradnl" sz="3200" i="1" dirty="0">
                <a:solidFill>
                  <a:schemeClr val="tx1"/>
                </a:solidFill>
                <a:latin typeface="LM Roman Demi 10 Regular"/>
                <a:cs typeface="LM Roman Demi 10 Regular"/>
              </a:endParaRPr>
            </a:p>
          </p:txBody>
        </p:sp>
        <p:sp>
          <p:nvSpPr>
            <p:cNvPr id="53" name="Elipse 27"/>
            <p:cNvSpPr/>
            <p:nvPr/>
          </p:nvSpPr>
          <p:spPr>
            <a:xfrm>
              <a:off x="5664200" y="1270000"/>
              <a:ext cx="635000" cy="5588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3200" i="1" dirty="0" err="1">
                  <a:solidFill>
                    <a:schemeClr val="tx1"/>
                  </a:solidFill>
                  <a:latin typeface="LM Roman Demi 10 Regular"/>
                  <a:cs typeface="LM Roman Demi 10 Regular"/>
                </a:rPr>
                <a:t>h</a:t>
              </a:r>
              <a:endParaRPr lang="es-ES_tradnl" sz="3200" i="1" dirty="0">
                <a:solidFill>
                  <a:schemeClr val="tx1"/>
                </a:solidFill>
                <a:latin typeface="LM Roman Demi 10 Regular"/>
                <a:cs typeface="LM Roman Demi 10 Regular"/>
              </a:endParaRPr>
            </a:p>
          </p:txBody>
        </p:sp>
        <p:sp>
          <p:nvSpPr>
            <p:cNvPr id="56" name="Elipse 27"/>
            <p:cNvSpPr/>
            <p:nvPr/>
          </p:nvSpPr>
          <p:spPr>
            <a:xfrm>
              <a:off x="7327900" y="1282700"/>
              <a:ext cx="635000" cy="5588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3200" i="1" dirty="0" err="1">
                  <a:solidFill>
                    <a:schemeClr val="tx1"/>
                  </a:solidFill>
                  <a:latin typeface="LM Roman Demi 10 Regular"/>
                  <a:cs typeface="LM Roman Demi 10 Regular"/>
                </a:rPr>
                <a:t>h</a:t>
              </a:r>
              <a:endParaRPr lang="es-ES_tradnl" sz="3200" i="1" dirty="0">
                <a:solidFill>
                  <a:schemeClr val="tx1"/>
                </a:solidFill>
                <a:latin typeface="LM Roman Demi 10 Regular"/>
                <a:cs typeface="LM Roman Demi 10 Regular"/>
              </a:endParaRPr>
            </a:p>
          </p:txBody>
        </p:sp>
        <p:sp>
          <p:nvSpPr>
            <p:cNvPr id="59" name="Elipse 27"/>
            <p:cNvSpPr/>
            <p:nvPr/>
          </p:nvSpPr>
          <p:spPr>
            <a:xfrm>
              <a:off x="8013700" y="1282700"/>
              <a:ext cx="635000" cy="558800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3200" i="1" dirty="0" err="1">
                  <a:solidFill>
                    <a:schemeClr val="tx1"/>
                  </a:solidFill>
                  <a:latin typeface="LM Roman Demi 10 Regular"/>
                  <a:cs typeface="LM Roman Demi 10 Regular"/>
                </a:rPr>
                <a:t>h</a:t>
              </a:r>
              <a:endParaRPr lang="es-ES_tradnl" sz="3200" i="1" dirty="0">
                <a:solidFill>
                  <a:schemeClr val="tx1"/>
                </a:solidFill>
                <a:latin typeface="LM Roman Demi 10 Regular"/>
                <a:cs typeface="LM Roman Demi 10 Regular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768350" y="1816100"/>
              <a:ext cx="7569200" cy="406400"/>
              <a:chOff x="768350" y="1562100"/>
              <a:chExt cx="7569200" cy="571500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V="1">
                <a:off x="768350" y="15621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V="1">
                <a:off x="1454150" y="15621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3117850" y="15748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3803650" y="15748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5302250" y="15875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V="1">
                <a:off x="5988050" y="15875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7651750" y="16002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8337550" y="1600200"/>
                <a:ext cx="0" cy="533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/>
          <p:cNvGrpSpPr/>
          <p:nvPr/>
        </p:nvGrpSpPr>
        <p:grpSpPr>
          <a:xfrm>
            <a:off x="800100" y="4000500"/>
            <a:ext cx="473072" cy="900331"/>
            <a:chOff x="800100" y="3911600"/>
            <a:chExt cx="473072" cy="900331"/>
          </a:xfrm>
        </p:grpSpPr>
        <p:sp>
          <p:nvSpPr>
            <p:cNvPr id="87" name="TextBox 86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509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3035300" y="3314700"/>
            <a:ext cx="473072" cy="900331"/>
            <a:chOff x="800100" y="3911600"/>
            <a:chExt cx="473072" cy="900331"/>
          </a:xfrm>
        </p:grpSpPr>
        <p:sp>
          <p:nvSpPr>
            <p:cNvPr id="99" name="TextBox 98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8509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219700" y="3365500"/>
            <a:ext cx="422272" cy="900331"/>
            <a:chOff x="800100" y="3911600"/>
            <a:chExt cx="422272" cy="900331"/>
          </a:xfrm>
        </p:grpSpPr>
        <p:sp>
          <p:nvSpPr>
            <p:cNvPr id="105" name="TextBox 104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890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255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7353300" y="3822700"/>
            <a:ext cx="473072" cy="900331"/>
            <a:chOff x="800100" y="3911600"/>
            <a:chExt cx="473072" cy="900331"/>
          </a:xfrm>
        </p:grpSpPr>
        <p:sp>
          <p:nvSpPr>
            <p:cNvPr id="111" name="TextBox 110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8509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3366FF"/>
                  </a:solidFill>
                </a:rPr>
                <a:t>.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787400" y="3873500"/>
            <a:ext cx="473072" cy="887631"/>
            <a:chOff x="800100" y="3911600"/>
            <a:chExt cx="473072" cy="887631"/>
          </a:xfrm>
        </p:grpSpPr>
        <p:sp>
          <p:nvSpPr>
            <p:cNvPr id="123" name="TextBox 122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850900" y="41529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035300" y="3213100"/>
            <a:ext cx="473072" cy="786031"/>
            <a:chOff x="800100" y="3911600"/>
            <a:chExt cx="473072" cy="786031"/>
          </a:xfrm>
        </p:grpSpPr>
        <p:sp>
          <p:nvSpPr>
            <p:cNvPr id="129" name="TextBox 128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5207000" y="3251200"/>
            <a:ext cx="473072" cy="900331"/>
            <a:chOff x="800100" y="3911600"/>
            <a:chExt cx="473072" cy="900331"/>
          </a:xfrm>
        </p:grpSpPr>
        <p:sp>
          <p:nvSpPr>
            <p:cNvPr id="135" name="TextBox 134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509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391400" y="3619500"/>
            <a:ext cx="473072" cy="900331"/>
            <a:chOff x="800100" y="3911600"/>
            <a:chExt cx="473072" cy="900331"/>
          </a:xfrm>
        </p:grpSpPr>
        <p:sp>
          <p:nvSpPr>
            <p:cNvPr id="141" name="TextBox 140"/>
            <p:cNvSpPr txBox="1"/>
            <p:nvPr/>
          </p:nvSpPr>
          <p:spPr>
            <a:xfrm>
              <a:off x="863600" y="3911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800100" y="39624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914400" y="40513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965200" y="39497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850900" y="4165600"/>
              <a:ext cx="307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</a:rPr>
                <a:t>.</a:t>
              </a:r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3086100" y="3543300"/>
            <a:ext cx="307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5130800" y="3352800"/>
            <a:ext cx="307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5232400" y="3352800"/>
            <a:ext cx="307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49300" y="2565400"/>
            <a:ext cx="7594600" cy="1739900"/>
            <a:chOff x="749300" y="2565400"/>
            <a:chExt cx="7594600" cy="1739900"/>
          </a:xfrm>
        </p:grpSpPr>
        <p:cxnSp>
          <p:nvCxnSpPr>
            <p:cNvPr id="146" name="Straight Arrow Connector 145"/>
            <p:cNvCxnSpPr>
              <a:endCxn id="20" idx="2"/>
            </p:cNvCxnSpPr>
            <p:nvPr/>
          </p:nvCxnSpPr>
          <p:spPr>
            <a:xfrm rot="16200000" flipV="1">
              <a:off x="12700" y="3302000"/>
              <a:ext cx="1739900" cy="2667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5"/>
            <p:cNvCxnSpPr>
              <a:endCxn id="21" idx="2"/>
            </p:cNvCxnSpPr>
            <p:nvPr/>
          </p:nvCxnSpPr>
          <p:spPr>
            <a:xfrm rot="5400000" flipH="1" flipV="1">
              <a:off x="419100" y="3263900"/>
              <a:ext cx="1739900" cy="3429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5"/>
            <p:cNvCxnSpPr>
              <a:endCxn id="23" idx="2"/>
            </p:cNvCxnSpPr>
            <p:nvPr/>
          </p:nvCxnSpPr>
          <p:spPr>
            <a:xfrm rot="16200000" flipV="1">
              <a:off x="2622550" y="3054350"/>
              <a:ext cx="1143000" cy="1651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45"/>
            <p:cNvCxnSpPr/>
            <p:nvPr/>
          </p:nvCxnSpPr>
          <p:spPr>
            <a:xfrm rot="5400000" flipH="1" flipV="1">
              <a:off x="2744677" y="3060809"/>
              <a:ext cx="1522631" cy="531814"/>
            </a:xfrm>
            <a:prstGeom prst="bentConnector3">
              <a:avLst>
                <a:gd name="adj1" fmla="val -15013"/>
              </a:avLst>
            </a:prstGeom>
            <a:ln>
              <a:solidFill>
                <a:srgbClr val="FF0000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45"/>
            <p:cNvCxnSpPr>
              <a:stCxn id="139" idx="1"/>
            </p:cNvCxnSpPr>
            <p:nvPr/>
          </p:nvCxnSpPr>
          <p:spPr>
            <a:xfrm rot="10800000" flipH="1">
              <a:off x="5257800" y="2603502"/>
              <a:ext cx="50802" cy="1224865"/>
            </a:xfrm>
            <a:prstGeom prst="bentConnector4">
              <a:avLst>
                <a:gd name="adj1" fmla="val -449982"/>
                <a:gd name="adj2" fmla="val 63192"/>
              </a:avLst>
            </a:prstGeom>
            <a:ln>
              <a:solidFill>
                <a:srgbClr val="FF0000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45"/>
            <p:cNvCxnSpPr/>
            <p:nvPr/>
          </p:nvCxnSpPr>
          <p:spPr>
            <a:xfrm rot="5400000" flipH="1" flipV="1">
              <a:off x="5080004" y="2946401"/>
              <a:ext cx="1346199" cy="63500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45"/>
            <p:cNvCxnSpPr>
              <a:endCxn id="34" idx="2"/>
            </p:cNvCxnSpPr>
            <p:nvPr/>
          </p:nvCxnSpPr>
          <p:spPr>
            <a:xfrm rot="16200000" flipV="1">
              <a:off x="6918666" y="3317534"/>
              <a:ext cx="1529668" cy="762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45"/>
            <p:cNvCxnSpPr>
              <a:stCxn id="145" idx="3"/>
              <a:endCxn id="35" idx="2"/>
            </p:cNvCxnSpPr>
            <p:nvPr/>
          </p:nvCxnSpPr>
          <p:spPr>
            <a:xfrm flipV="1">
              <a:off x="7750172" y="2590800"/>
              <a:ext cx="593728" cy="1605866"/>
            </a:xfrm>
            <a:prstGeom prst="bentConnector2">
              <a:avLst/>
            </a:prstGeom>
            <a:ln>
              <a:solidFill>
                <a:srgbClr val="FF0000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6752" y="-177800"/>
            <a:ext cx="8259227" cy="1141162"/>
            <a:chOff x="426752" y="-177800"/>
            <a:chExt cx="8259227" cy="1141162"/>
          </a:xfrm>
        </p:grpSpPr>
        <p:cxnSp>
          <p:nvCxnSpPr>
            <p:cNvPr id="175" name="Straight Arrow Connector 174"/>
            <p:cNvCxnSpPr>
              <a:cxnSpLocks/>
            </p:cNvCxnSpPr>
            <p:nvPr/>
          </p:nvCxnSpPr>
          <p:spPr>
            <a:xfrm flipV="1">
              <a:off x="4552950" y="304802"/>
              <a:ext cx="0" cy="25199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4356100" y="-177800"/>
              <a:ext cx="5309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>
                  <a:latin typeface="LM Roman 10 Regular"/>
                  <a:cs typeface="LM Roman 10 Regular"/>
                </a:rPr>
                <a:t>c'</a:t>
              </a:r>
            </a:p>
          </p:txBody>
        </p:sp>
        <p:sp>
          <p:nvSpPr>
            <p:cNvPr id="133" name="Rectángulo 24"/>
            <p:cNvSpPr/>
            <p:nvPr/>
          </p:nvSpPr>
          <p:spPr>
            <a:xfrm>
              <a:off x="426752" y="525651"/>
              <a:ext cx="8259227" cy="437711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Arial"/>
                  <a:cs typeface="Arial"/>
                </a:rPr>
                <a:t>Majority vote</a:t>
              </a:r>
            </a:p>
          </p:txBody>
        </p:sp>
      </p:grpSp>
      <p:sp>
        <p:nvSpPr>
          <p:cNvPr id="120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Multiple view analysis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570395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" y="1630052"/>
            <a:ext cx="9067169" cy="3574363"/>
          </a:xfrm>
          <a:prstGeom prst="rect">
            <a:avLst/>
          </a:prstGeom>
        </p:spPr>
      </p:pic>
      <p:sp>
        <p:nvSpPr>
          <p:cNvPr id="10" name="CuadroTexto 39"/>
          <p:cNvSpPr txBox="1"/>
          <p:nvPr/>
        </p:nvSpPr>
        <p:spPr>
          <a:xfrm>
            <a:off x="114300" y="5225177"/>
            <a:ext cx="826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rPr>
              <a:t>[ BLADE ]</a:t>
            </a:r>
          </a:p>
        </p:txBody>
      </p:sp>
      <p:sp>
        <p:nvSpPr>
          <p:cNvPr id="11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Multiple view analysis: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Experimental Results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4935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0" y="1616529"/>
            <a:ext cx="9118239" cy="3608668"/>
          </a:xfrm>
          <a:prstGeom prst="rect">
            <a:avLst/>
          </a:prstGeom>
        </p:spPr>
      </p:pic>
      <p:sp>
        <p:nvSpPr>
          <p:cNvPr id="4" name="CuadroTexto 39"/>
          <p:cNvSpPr txBox="1"/>
          <p:nvPr/>
        </p:nvSpPr>
        <p:spPr>
          <a:xfrm>
            <a:off x="114300" y="5225177"/>
            <a:ext cx="826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rPr>
              <a:t>[ CLIPS ]</a:t>
            </a:r>
          </a:p>
        </p:txBody>
      </p:sp>
      <p:sp>
        <p:nvSpPr>
          <p:cNvPr id="10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Multiple view analysis: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Experimental Results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77351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6529"/>
            <a:ext cx="9144000" cy="3608668"/>
          </a:xfrm>
          <a:prstGeom prst="rect">
            <a:avLst/>
          </a:prstGeom>
        </p:spPr>
      </p:pic>
      <p:sp>
        <p:nvSpPr>
          <p:cNvPr id="4" name="CuadroTexto 39"/>
          <p:cNvSpPr txBox="1"/>
          <p:nvPr/>
        </p:nvSpPr>
        <p:spPr>
          <a:xfrm>
            <a:off x="114300" y="5225177"/>
            <a:ext cx="826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rPr>
              <a:t>[ SPRINGS ]</a:t>
            </a:r>
          </a:p>
        </p:txBody>
      </p:sp>
      <p:sp>
        <p:nvSpPr>
          <p:cNvPr id="10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Multiple view analysis: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Experimental Results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61474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39"/>
          <p:cNvSpPr txBox="1"/>
          <p:nvPr/>
        </p:nvSpPr>
        <p:spPr>
          <a:xfrm>
            <a:off x="541866" y="1330511"/>
            <a:ext cx="5753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6600"/>
                </a:solidFill>
                <a:latin typeface="Trebuchet MS"/>
                <a:cs typeface="Trebuchet MS"/>
              </a:rPr>
              <a:t>Recognition with some degree of occlusion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20700" y="2781299"/>
            <a:ext cx="8445500" cy="2224664"/>
            <a:chOff x="520700" y="2781299"/>
            <a:chExt cx="8445500" cy="2224664"/>
          </a:xfrm>
        </p:grpSpPr>
        <p:pic>
          <p:nvPicPr>
            <p:cNvPr id="2" name="Picture 1" descr="Q01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00" y="2844800"/>
              <a:ext cx="1440000" cy="1440000"/>
            </a:xfrm>
            <a:prstGeom prst="rect">
              <a:avLst/>
            </a:prstGeom>
          </p:spPr>
        </p:pic>
        <p:pic>
          <p:nvPicPr>
            <p:cNvPr id="3" name="Picture 2" descr="Q02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2819400"/>
              <a:ext cx="1440000" cy="1440000"/>
            </a:xfrm>
            <a:prstGeom prst="rect">
              <a:avLst/>
            </a:prstGeom>
          </p:spPr>
        </p:pic>
        <p:pic>
          <p:nvPicPr>
            <p:cNvPr id="4" name="Picture 3" descr="Q03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000" y="2806700"/>
              <a:ext cx="1440000" cy="1440000"/>
            </a:xfrm>
            <a:prstGeom prst="rect">
              <a:avLst/>
            </a:prstGeom>
          </p:spPr>
        </p:pic>
        <p:pic>
          <p:nvPicPr>
            <p:cNvPr id="5" name="Picture 4" descr="Q04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601" y="2806699"/>
              <a:ext cx="1424681" cy="144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7193" y="2781299"/>
              <a:ext cx="1418507" cy="1440000"/>
            </a:xfrm>
            <a:prstGeom prst="rect">
              <a:avLst/>
            </a:prstGeom>
          </p:spPr>
        </p:pic>
        <p:sp>
          <p:nvSpPr>
            <p:cNvPr id="9" name="CuadroTexto 39"/>
            <p:cNvSpPr txBox="1"/>
            <p:nvPr/>
          </p:nvSpPr>
          <p:spPr>
            <a:xfrm>
              <a:off x="698500" y="4298077"/>
              <a:ext cx="82677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[ SPRING ]     [ SPRINGS ]        [ CLIP ]             [ CLIP ]           [ BLADE ]</a:t>
              </a:r>
            </a:p>
            <a:p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980453" y="3374419"/>
              <a:ext cx="794372" cy="835631"/>
            </a:xfrm>
            <a:custGeom>
              <a:avLst/>
              <a:gdLst>
                <a:gd name="connsiteX0" fmla="*/ 349872 w 794372"/>
                <a:gd name="connsiteY0" fmla="*/ 26006 h 835631"/>
                <a:gd name="connsiteX1" fmla="*/ 394322 w 794372"/>
                <a:gd name="connsiteY1" fmla="*/ 19656 h 835631"/>
                <a:gd name="connsiteX2" fmla="*/ 426072 w 794372"/>
                <a:gd name="connsiteY2" fmla="*/ 10131 h 835631"/>
                <a:gd name="connsiteX3" fmla="*/ 454647 w 794372"/>
                <a:gd name="connsiteY3" fmla="*/ 6956 h 835631"/>
                <a:gd name="connsiteX4" fmla="*/ 467347 w 794372"/>
                <a:gd name="connsiteY4" fmla="*/ 3781 h 835631"/>
                <a:gd name="connsiteX5" fmla="*/ 584822 w 794372"/>
                <a:gd name="connsiteY5" fmla="*/ 3781 h 835631"/>
                <a:gd name="connsiteX6" fmla="*/ 607047 w 794372"/>
                <a:gd name="connsiteY6" fmla="*/ 10131 h 835631"/>
                <a:gd name="connsiteX7" fmla="*/ 626097 w 794372"/>
                <a:gd name="connsiteY7" fmla="*/ 16481 h 835631"/>
                <a:gd name="connsiteX8" fmla="*/ 635622 w 794372"/>
                <a:gd name="connsiteY8" fmla="*/ 19656 h 835631"/>
                <a:gd name="connsiteX9" fmla="*/ 654672 w 794372"/>
                <a:gd name="connsiteY9" fmla="*/ 32356 h 835631"/>
                <a:gd name="connsiteX10" fmla="*/ 673722 w 794372"/>
                <a:gd name="connsiteY10" fmla="*/ 45056 h 835631"/>
                <a:gd name="connsiteX11" fmla="*/ 683247 w 794372"/>
                <a:gd name="connsiteY11" fmla="*/ 51406 h 835631"/>
                <a:gd name="connsiteX12" fmla="*/ 689597 w 794372"/>
                <a:gd name="connsiteY12" fmla="*/ 60931 h 835631"/>
                <a:gd name="connsiteX13" fmla="*/ 699122 w 794372"/>
                <a:gd name="connsiteY13" fmla="*/ 64106 h 835631"/>
                <a:gd name="connsiteX14" fmla="*/ 711822 w 794372"/>
                <a:gd name="connsiteY14" fmla="*/ 76806 h 835631"/>
                <a:gd name="connsiteX15" fmla="*/ 721347 w 794372"/>
                <a:gd name="connsiteY15" fmla="*/ 95856 h 835631"/>
                <a:gd name="connsiteX16" fmla="*/ 727697 w 794372"/>
                <a:gd name="connsiteY16" fmla="*/ 114906 h 835631"/>
                <a:gd name="connsiteX17" fmla="*/ 734047 w 794372"/>
                <a:gd name="connsiteY17" fmla="*/ 124431 h 835631"/>
                <a:gd name="connsiteX18" fmla="*/ 737222 w 794372"/>
                <a:gd name="connsiteY18" fmla="*/ 133956 h 835631"/>
                <a:gd name="connsiteX19" fmla="*/ 749922 w 794372"/>
                <a:gd name="connsiteY19" fmla="*/ 153006 h 835631"/>
                <a:gd name="connsiteX20" fmla="*/ 756272 w 794372"/>
                <a:gd name="connsiteY20" fmla="*/ 162531 h 835631"/>
                <a:gd name="connsiteX21" fmla="*/ 762622 w 794372"/>
                <a:gd name="connsiteY21" fmla="*/ 181581 h 835631"/>
                <a:gd name="connsiteX22" fmla="*/ 765797 w 794372"/>
                <a:gd name="connsiteY22" fmla="*/ 191106 h 835631"/>
                <a:gd name="connsiteX23" fmla="*/ 768972 w 794372"/>
                <a:gd name="connsiteY23" fmla="*/ 200631 h 835631"/>
                <a:gd name="connsiteX24" fmla="*/ 775322 w 794372"/>
                <a:gd name="connsiteY24" fmla="*/ 226031 h 835631"/>
                <a:gd name="connsiteX25" fmla="*/ 781672 w 794372"/>
                <a:gd name="connsiteY25" fmla="*/ 245081 h 835631"/>
                <a:gd name="connsiteX26" fmla="*/ 784847 w 794372"/>
                <a:gd name="connsiteY26" fmla="*/ 340331 h 835631"/>
                <a:gd name="connsiteX27" fmla="*/ 788022 w 794372"/>
                <a:gd name="connsiteY27" fmla="*/ 359381 h 835631"/>
                <a:gd name="connsiteX28" fmla="*/ 794372 w 794372"/>
                <a:gd name="connsiteY28" fmla="*/ 416531 h 835631"/>
                <a:gd name="connsiteX29" fmla="*/ 791197 w 794372"/>
                <a:gd name="connsiteY29" fmla="*/ 534006 h 835631"/>
                <a:gd name="connsiteX30" fmla="*/ 784847 w 794372"/>
                <a:gd name="connsiteY30" fmla="*/ 553056 h 835631"/>
                <a:gd name="connsiteX31" fmla="*/ 781672 w 794372"/>
                <a:gd name="connsiteY31" fmla="*/ 562581 h 835631"/>
                <a:gd name="connsiteX32" fmla="*/ 772147 w 794372"/>
                <a:gd name="connsiteY32" fmla="*/ 572106 h 835631"/>
                <a:gd name="connsiteX33" fmla="*/ 756272 w 794372"/>
                <a:gd name="connsiteY33" fmla="*/ 600681 h 835631"/>
                <a:gd name="connsiteX34" fmla="*/ 749922 w 794372"/>
                <a:gd name="connsiteY34" fmla="*/ 610206 h 835631"/>
                <a:gd name="connsiteX35" fmla="*/ 740397 w 794372"/>
                <a:gd name="connsiteY35" fmla="*/ 613381 h 835631"/>
                <a:gd name="connsiteX36" fmla="*/ 714997 w 794372"/>
                <a:gd name="connsiteY36" fmla="*/ 651481 h 835631"/>
                <a:gd name="connsiteX37" fmla="*/ 708647 w 794372"/>
                <a:gd name="connsiteY37" fmla="*/ 661006 h 835631"/>
                <a:gd name="connsiteX38" fmla="*/ 702297 w 794372"/>
                <a:gd name="connsiteY38" fmla="*/ 670531 h 835631"/>
                <a:gd name="connsiteX39" fmla="*/ 699122 w 794372"/>
                <a:gd name="connsiteY39" fmla="*/ 680056 h 835631"/>
                <a:gd name="connsiteX40" fmla="*/ 689597 w 794372"/>
                <a:gd name="connsiteY40" fmla="*/ 689581 h 835631"/>
                <a:gd name="connsiteX41" fmla="*/ 683247 w 794372"/>
                <a:gd name="connsiteY41" fmla="*/ 699106 h 835631"/>
                <a:gd name="connsiteX42" fmla="*/ 673722 w 794372"/>
                <a:gd name="connsiteY42" fmla="*/ 705456 h 835631"/>
                <a:gd name="connsiteX43" fmla="*/ 654672 w 794372"/>
                <a:gd name="connsiteY43" fmla="*/ 721331 h 835631"/>
                <a:gd name="connsiteX44" fmla="*/ 629272 w 794372"/>
                <a:gd name="connsiteY44" fmla="*/ 743556 h 835631"/>
                <a:gd name="connsiteX45" fmla="*/ 619747 w 794372"/>
                <a:gd name="connsiteY45" fmla="*/ 749906 h 835631"/>
                <a:gd name="connsiteX46" fmla="*/ 613397 w 794372"/>
                <a:gd name="connsiteY46" fmla="*/ 759431 h 835631"/>
                <a:gd name="connsiteX47" fmla="*/ 587997 w 794372"/>
                <a:gd name="connsiteY47" fmla="*/ 762606 h 835631"/>
                <a:gd name="connsiteX48" fmla="*/ 578472 w 794372"/>
                <a:gd name="connsiteY48" fmla="*/ 765781 h 835631"/>
                <a:gd name="connsiteX49" fmla="*/ 559422 w 794372"/>
                <a:gd name="connsiteY49" fmla="*/ 781656 h 835631"/>
                <a:gd name="connsiteX50" fmla="*/ 549897 w 794372"/>
                <a:gd name="connsiteY50" fmla="*/ 784831 h 835631"/>
                <a:gd name="connsiteX51" fmla="*/ 521322 w 794372"/>
                <a:gd name="connsiteY51" fmla="*/ 800706 h 835631"/>
                <a:gd name="connsiteX52" fmla="*/ 508622 w 794372"/>
                <a:gd name="connsiteY52" fmla="*/ 810231 h 835631"/>
                <a:gd name="connsiteX53" fmla="*/ 489572 w 794372"/>
                <a:gd name="connsiteY53" fmla="*/ 816581 h 835631"/>
                <a:gd name="connsiteX54" fmla="*/ 470522 w 794372"/>
                <a:gd name="connsiteY54" fmla="*/ 822931 h 835631"/>
                <a:gd name="connsiteX55" fmla="*/ 460997 w 794372"/>
                <a:gd name="connsiteY55" fmla="*/ 826106 h 835631"/>
                <a:gd name="connsiteX56" fmla="*/ 451472 w 794372"/>
                <a:gd name="connsiteY56" fmla="*/ 829281 h 835631"/>
                <a:gd name="connsiteX57" fmla="*/ 387972 w 794372"/>
                <a:gd name="connsiteY57" fmla="*/ 835631 h 835631"/>
                <a:gd name="connsiteX58" fmla="*/ 302247 w 794372"/>
                <a:gd name="connsiteY58" fmla="*/ 832456 h 835631"/>
                <a:gd name="connsiteX59" fmla="*/ 283197 w 794372"/>
                <a:gd name="connsiteY59" fmla="*/ 826106 h 835631"/>
                <a:gd name="connsiteX60" fmla="*/ 264147 w 794372"/>
                <a:gd name="connsiteY60" fmla="*/ 816581 h 835631"/>
                <a:gd name="connsiteX61" fmla="*/ 254622 w 794372"/>
                <a:gd name="connsiteY61" fmla="*/ 813406 h 835631"/>
                <a:gd name="connsiteX62" fmla="*/ 222872 w 794372"/>
                <a:gd name="connsiteY62" fmla="*/ 797531 h 835631"/>
                <a:gd name="connsiteX63" fmla="*/ 213347 w 794372"/>
                <a:gd name="connsiteY63" fmla="*/ 788006 h 835631"/>
                <a:gd name="connsiteX64" fmla="*/ 203822 w 794372"/>
                <a:gd name="connsiteY64" fmla="*/ 781656 h 835631"/>
                <a:gd name="connsiteX65" fmla="*/ 197472 w 794372"/>
                <a:gd name="connsiteY65" fmla="*/ 772131 h 835631"/>
                <a:gd name="connsiteX66" fmla="*/ 194297 w 794372"/>
                <a:gd name="connsiteY66" fmla="*/ 762606 h 835631"/>
                <a:gd name="connsiteX67" fmla="*/ 184772 w 794372"/>
                <a:gd name="connsiteY67" fmla="*/ 759431 h 835631"/>
                <a:gd name="connsiteX68" fmla="*/ 178422 w 794372"/>
                <a:gd name="connsiteY68" fmla="*/ 749906 h 835631"/>
                <a:gd name="connsiteX69" fmla="*/ 172072 w 794372"/>
                <a:gd name="connsiteY69" fmla="*/ 737206 h 835631"/>
                <a:gd name="connsiteX70" fmla="*/ 162547 w 794372"/>
                <a:gd name="connsiteY70" fmla="*/ 730856 h 835631"/>
                <a:gd name="connsiteX71" fmla="*/ 156197 w 794372"/>
                <a:gd name="connsiteY71" fmla="*/ 721331 h 835631"/>
                <a:gd name="connsiteX72" fmla="*/ 153022 w 794372"/>
                <a:gd name="connsiteY72" fmla="*/ 711806 h 835631"/>
                <a:gd name="connsiteX73" fmla="*/ 140322 w 794372"/>
                <a:gd name="connsiteY73" fmla="*/ 692756 h 835631"/>
                <a:gd name="connsiteX74" fmla="*/ 133972 w 794372"/>
                <a:gd name="connsiteY74" fmla="*/ 683231 h 835631"/>
                <a:gd name="connsiteX75" fmla="*/ 124447 w 794372"/>
                <a:gd name="connsiteY75" fmla="*/ 676881 h 835631"/>
                <a:gd name="connsiteX76" fmla="*/ 121272 w 794372"/>
                <a:gd name="connsiteY76" fmla="*/ 667356 h 835631"/>
                <a:gd name="connsiteX77" fmla="*/ 99047 w 794372"/>
                <a:gd name="connsiteY77" fmla="*/ 638781 h 835631"/>
                <a:gd name="connsiteX78" fmla="*/ 89522 w 794372"/>
                <a:gd name="connsiteY78" fmla="*/ 619731 h 835631"/>
                <a:gd name="connsiteX79" fmla="*/ 79997 w 794372"/>
                <a:gd name="connsiteY79" fmla="*/ 616556 h 835631"/>
                <a:gd name="connsiteX80" fmla="*/ 73647 w 794372"/>
                <a:gd name="connsiteY80" fmla="*/ 607031 h 835631"/>
                <a:gd name="connsiteX81" fmla="*/ 70472 w 794372"/>
                <a:gd name="connsiteY81" fmla="*/ 597506 h 835631"/>
                <a:gd name="connsiteX82" fmla="*/ 60947 w 794372"/>
                <a:gd name="connsiteY82" fmla="*/ 591156 h 835631"/>
                <a:gd name="connsiteX83" fmla="*/ 57772 w 794372"/>
                <a:gd name="connsiteY83" fmla="*/ 581631 h 835631"/>
                <a:gd name="connsiteX84" fmla="*/ 45072 w 794372"/>
                <a:gd name="connsiteY84" fmla="*/ 562581 h 835631"/>
                <a:gd name="connsiteX85" fmla="*/ 38722 w 794372"/>
                <a:gd name="connsiteY85" fmla="*/ 553056 h 835631"/>
                <a:gd name="connsiteX86" fmla="*/ 29197 w 794372"/>
                <a:gd name="connsiteY86" fmla="*/ 543531 h 835631"/>
                <a:gd name="connsiteX87" fmla="*/ 13322 w 794372"/>
                <a:gd name="connsiteY87" fmla="*/ 514956 h 835631"/>
                <a:gd name="connsiteX88" fmla="*/ 6972 w 794372"/>
                <a:gd name="connsiteY88" fmla="*/ 505431 h 835631"/>
                <a:gd name="connsiteX89" fmla="*/ 3797 w 794372"/>
                <a:gd name="connsiteY89" fmla="*/ 422881 h 835631"/>
                <a:gd name="connsiteX90" fmla="*/ 6972 w 794372"/>
                <a:gd name="connsiteY90" fmla="*/ 337156 h 835631"/>
                <a:gd name="connsiteX91" fmla="*/ 10147 w 794372"/>
                <a:gd name="connsiteY91" fmla="*/ 327631 h 835631"/>
                <a:gd name="connsiteX92" fmla="*/ 26022 w 794372"/>
                <a:gd name="connsiteY92" fmla="*/ 308581 h 835631"/>
                <a:gd name="connsiteX93" fmla="*/ 35547 w 794372"/>
                <a:gd name="connsiteY93" fmla="*/ 302231 h 835631"/>
                <a:gd name="connsiteX94" fmla="*/ 51422 w 794372"/>
                <a:gd name="connsiteY94" fmla="*/ 286356 h 835631"/>
                <a:gd name="connsiteX95" fmla="*/ 57772 w 794372"/>
                <a:gd name="connsiteY95" fmla="*/ 276831 h 835631"/>
                <a:gd name="connsiteX96" fmla="*/ 67297 w 794372"/>
                <a:gd name="connsiteY96" fmla="*/ 267306 h 835631"/>
                <a:gd name="connsiteX97" fmla="*/ 86347 w 794372"/>
                <a:gd name="connsiteY97" fmla="*/ 235556 h 835631"/>
                <a:gd name="connsiteX98" fmla="*/ 95872 w 794372"/>
                <a:gd name="connsiteY98" fmla="*/ 229206 h 835631"/>
                <a:gd name="connsiteX99" fmla="*/ 108572 w 794372"/>
                <a:gd name="connsiteY99" fmla="*/ 210156 h 835631"/>
                <a:gd name="connsiteX100" fmla="*/ 124447 w 794372"/>
                <a:gd name="connsiteY100" fmla="*/ 194281 h 835631"/>
                <a:gd name="connsiteX101" fmla="*/ 140322 w 794372"/>
                <a:gd name="connsiteY101" fmla="*/ 172056 h 835631"/>
                <a:gd name="connsiteX102" fmla="*/ 159372 w 794372"/>
                <a:gd name="connsiteY102" fmla="*/ 162531 h 835631"/>
                <a:gd name="connsiteX103" fmla="*/ 187947 w 794372"/>
                <a:gd name="connsiteY103" fmla="*/ 146656 h 835631"/>
                <a:gd name="connsiteX104" fmla="*/ 194297 w 794372"/>
                <a:gd name="connsiteY104" fmla="*/ 137131 h 835631"/>
                <a:gd name="connsiteX105" fmla="*/ 203822 w 794372"/>
                <a:gd name="connsiteY105" fmla="*/ 133956 h 835631"/>
                <a:gd name="connsiteX106" fmla="*/ 213347 w 794372"/>
                <a:gd name="connsiteY106" fmla="*/ 127606 h 835631"/>
                <a:gd name="connsiteX107" fmla="*/ 222872 w 794372"/>
                <a:gd name="connsiteY107" fmla="*/ 118081 h 835631"/>
                <a:gd name="connsiteX108" fmla="*/ 232397 w 794372"/>
                <a:gd name="connsiteY108" fmla="*/ 111731 h 835631"/>
                <a:gd name="connsiteX109" fmla="*/ 241922 w 794372"/>
                <a:gd name="connsiteY109" fmla="*/ 102206 h 835631"/>
                <a:gd name="connsiteX110" fmla="*/ 251447 w 794372"/>
                <a:gd name="connsiteY110" fmla="*/ 95856 h 835631"/>
                <a:gd name="connsiteX111" fmla="*/ 260972 w 794372"/>
                <a:gd name="connsiteY111" fmla="*/ 86331 h 835631"/>
                <a:gd name="connsiteX112" fmla="*/ 292722 w 794372"/>
                <a:gd name="connsiteY112" fmla="*/ 70456 h 835631"/>
                <a:gd name="connsiteX113" fmla="*/ 311772 w 794372"/>
                <a:gd name="connsiteY113" fmla="*/ 64106 h 835631"/>
                <a:gd name="connsiteX114" fmla="*/ 314947 w 794372"/>
                <a:gd name="connsiteY114" fmla="*/ 54581 h 835631"/>
                <a:gd name="connsiteX115" fmla="*/ 324472 w 794372"/>
                <a:gd name="connsiteY115" fmla="*/ 48231 h 835631"/>
                <a:gd name="connsiteX116" fmla="*/ 353047 w 794372"/>
                <a:gd name="connsiteY116" fmla="*/ 26006 h 835631"/>
                <a:gd name="connsiteX117" fmla="*/ 349872 w 794372"/>
                <a:gd name="connsiteY117" fmla="*/ 26006 h 83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94372" h="835631">
                  <a:moveTo>
                    <a:pt x="349872" y="26006"/>
                  </a:moveTo>
                  <a:cubicBezTo>
                    <a:pt x="356751" y="24948"/>
                    <a:pt x="380422" y="23447"/>
                    <a:pt x="394322" y="19656"/>
                  </a:cubicBezTo>
                  <a:cubicBezTo>
                    <a:pt x="405521" y="16602"/>
                    <a:pt x="414695" y="11881"/>
                    <a:pt x="426072" y="10131"/>
                  </a:cubicBezTo>
                  <a:cubicBezTo>
                    <a:pt x="435544" y="8674"/>
                    <a:pt x="445122" y="8014"/>
                    <a:pt x="454647" y="6956"/>
                  </a:cubicBezTo>
                  <a:cubicBezTo>
                    <a:pt x="458880" y="5898"/>
                    <a:pt x="463043" y="4498"/>
                    <a:pt x="467347" y="3781"/>
                  </a:cubicBezTo>
                  <a:cubicBezTo>
                    <a:pt x="511646" y="-3602"/>
                    <a:pt x="525875" y="1748"/>
                    <a:pt x="584822" y="3781"/>
                  </a:cubicBezTo>
                  <a:cubicBezTo>
                    <a:pt x="616833" y="14451"/>
                    <a:pt x="567180" y="-1829"/>
                    <a:pt x="607047" y="10131"/>
                  </a:cubicBezTo>
                  <a:cubicBezTo>
                    <a:pt x="613458" y="12054"/>
                    <a:pt x="619747" y="14364"/>
                    <a:pt x="626097" y="16481"/>
                  </a:cubicBezTo>
                  <a:cubicBezTo>
                    <a:pt x="629272" y="17539"/>
                    <a:pt x="632837" y="17800"/>
                    <a:pt x="635622" y="19656"/>
                  </a:cubicBezTo>
                  <a:lnTo>
                    <a:pt x="654672" y="32356"/>
                  </a:lnTo>
                  <a:lnTo>
                    <a:pt x="673722" y="45056"/>
                  </a:lnTo>
                  <a:lnTo>
                    <a:pt x="683247" y="51406"/>
                  </a:lnTo>
                  <a:cubicBezTo>
                    <a:pt x="685364" y="54581"/>
                    <a:pt x="686617" y="58547"/>
                    <a:pt x="689597" y="60931"/>
                  </a:cubicBezTo>
                  <a:cubicBezTo>
                    <a:pt x="692210" y="63022"/>
                    <a:pt x="696755" y="61739"/>
                    <a:pt x="699122" y="64106"/>
                  </a:cubicBezTo>
                  <a:cubicBezTo>
                    <a:pt x="716055" y="81039"/>
                    <a:pt x="686422" y="68339"/>
                    <a:pt x="711822" y="76806"/>
                  </a:cubicBezTo>
                  <a:cubicBezTo>
                    <a:pt x="723401" y="111544"/>
                    <a:pt x="704934" y="58927"/>
                    <a:pt x="721347" y="95856"/>
                  </a:cubicBezTo>
                  <a:cubicBezTo>
                    <a:pt x="724065" y="101973"/>
                    <a:pt x="723984" y="109337"/>
                    <a:pt x="727697" y="114906"/>
                  </a:cubicBezTo>
                  <a:cubicBezTo>
                    <a:pt x="729814" y="118081"/>
                    <a:pt x="732340" y="121018"/>
                    <a:pt x="734047" y="124431"/>
                  </a:cubicBezTo>
                  <a:cubicBezTo>
                    <a:pt x="735544" y="127424"/>
                    <a:pt x="735597" y="131030"/>
                    <a:pt x="737222" y="133956"/>
                  </a:cubicBezTo>
                  <a:cubicBezTo>
                    <a:pt x="740928" y="140627"/>
                    <a:pt x="745689" y="146656"/>
                    <a:pt x="749922" y="153006"/>
                  </a:cubicBezTo>
                  <a:cubicBezTo>
                    <a:pt x="752039" y="156181"/>
                    <a:pt x="755065" y="158911"/>
                    <a:pt x="756272" y="162531"/>
                  </a:cubicBezTo>
                  <a:lnTo>
                    <a:pt x="762622" y="181581"/>
                  </a:lnTo>
                  <a:lnTo>
                    <a:pt x="765797" y="191106"/>
                  </a:lnTo>
                  <a:cubicBezTo>
                    <a:pt x="766855" y="194281"/>
                    <a:pt x="768160" y="197384"/>
                    <a:pt x="768972" y="200631"/>
                  </a:cubicBezTo>
                  <a:cubicBezTo>
                    <a:pt x="771089" y="209098"/>
                    <a:pt x="772562" y="217752"/>
                    <a:pt x="775322" y="226031"/>
                  </a:cubicBezTo>
                  <a:lnTo>
                    <a:pt x="781672" y="245081"/>
                  </a:lnTo>
                  <a:cubicBezTo>
                    <a:pt x="782730" y="276831"/>
                    <a:pt x="783085" y="308612"/>
                    <a:pt x="784847" y="340331"/>
                  </a:cubicBezTo>
                  <a:cubicBezTo>
                    <a:pt x="785204" y="346759"/>
                    <a:pt x="787112" y="353008"/>
                    <a:pt x="788022" y="359381"/>
                  </a:cubicBezTo>
                  <a:cubicBezTo>
                    <a:pt x="791018" y="380354"/>
                    <a:pt x="792215" y="394965"/>
                    <a:pt x="794372" y="416531"/>
                  </a:cubicBezTo>
                  <a:cubicBezTo>
                    <a:pt x="793314" y="455689"/>
                    <a:pt x="793923" y="494928"/>
                    <a:pt x="791197" y="534006"/>
                  </a:cubicBezTo>
                  <a:cubicBezTo>
                    <a:pt x="790731" y="540683"/>
                    <a:pt x="786964" y="546706"/>
                    <a:pt x="784847" y="553056"/>
                  </a:cubicBezTo>
                  <a:cubicBezTo>
                    <a:pt x="783789" y="556231"/>
                    <a:pt x="784039" y="560214"/>
                    <a:pt x="781672" y="562581"/>
                  </a:cubicBezTo>
                  <a:lnTo>
                    <a:pt x="772147" y="572106"/>
                  </a:lnTo>
                  <a:cubicBezTo>
                    <a:pt x="766559" y="588871"/>
                    <a:pt x="770828" y="578846"/>
                    <a:pt x="756272" y="600681"/>
                  </a:cubicBezTo>
                  <a:cubicBezTo>
                    <a:pt x="754155" y="603856"/>
                    <a:pt x="753542" y="608999"/>
                    <a:pt x="749922" y="610206"/>
                  </a:cubicBezTo>
                  <a:lnTo>
                    <a:pt x="740397" y="613381"/>
                  </a:lnTo>
                  <a:lnTo>
                    <a:pt x="714997" y="651481"/>
                  </a:lnTo>
                  <a:lnTo>
                    <a:pt x="708647" y="661006"/>
                  </a:lnTo>
                  <a:cubicBezTo>
                    <a:pt x="706530" y="664181"/>
                    <a:pt x="703504" y="666911"/>
                    <a:pt x="702297" y="670531"/>
                  </a:cubicBezTo>
                  <a:cubicBezTo>
                    <a:pt x="701239" y="673706"/>
                    <a:pt x="700978" y="677271"/>
                    <a:pt x="699122" y="680056"/>
                  </a:cubicBezTo>
                  <a:cubicBezTo>
                    <a:pt x="696631" y="683792"/>
                    <a:pt x="692472" y="686132"/>
                    <a:pt x="689597" y="689581"/>
                  </a:cubicBezTo>
                  <a:cubicBezTo>
                    <a:pt x="687154" y="692512"/>
                    <a:pt x="685945" y="696408"/>
                    <a:pt x="683247" y="699106"/>
                  </a:cubicBezTo>
                  <a:cubicBezTo>
                    <a:pt x="680549" y="701804"/>
                    <a:pt x="676653" y="703013"/>
                    <a:pt x="673722" y="705456"/>
                  </a:cubicBezTo>
                  <a:cubicBezTo>
                    <a:pt x="649276" y="725828"/>
                    <a:pt x="678321" y="705565"/>
                    <a:pt x="654672" y="721331"/>
                  </a:cubicBezTo>
                  <a:cubicBezTo>
                    <a:pt x="644089" y="737206"/>
                    <a:pt x="651497" y="728739"/>
                    <a:pt x="629272" y="743556"/>
                  </a:cubicBezTo>
                  <a:lnTo>
                    <a:pt x="619747" y="749906"/>
                  </a:lnTo>
                  <a:cubicBezTo>
                    <a:pt x="617630" y="753081"/>
                    <a:pt x="616940" y="758014"/>
                    <a:pt x="613397" y="759431"/>
                  </a:cubicBezTo>
                  <a:cubicBezTo>
                    <a:pt x="605475" y="762600"/>
                    <a:pt x="596392" y="761080"/>
                    <a:pt x="587997" y="762606"/>
                  </a:cubicBezTo>
                  <a:cubicBezTo>
                    <a:pt x="584704" y="763205"/>
                    <a:pt x="581647" y="764723"/>
                    <a:pt x="578472" y="765781"/>
                  </a:cubicBezTo>
                  <a:cubicBezTo>
                    <a:pt x="571450" y="772803"/>
                    <a:pt x="568263" y="777236"/>
                    <a:pt x="559422" y="781656"/>
                  </a:cubicBezTo>
                  <a:cubicBezTo>
                    <a:pt x="556429" y="783153"/>
                    <a:pt x="552823" y="783206"/>
                    <a:pt x="549897" y="784831"/>
                  </a:cubicBezTo>
                  <a:cubicBezTo>
                    <a:pt x="517145" y="803027"/>
                    <a:pt x="542875" y="793522"/>
                    <a:pt x="521322" y="800706"/>
                  </a:cubicBezTo>
                  <a:cubicBezTo>
                    <a:pt x="517089" y="803881"/>
                    <a:pt x="513355" y="807864"/>
                    <a:pt x="508622" y="810231"/>
                  </a:cubicBezTo>
                  <a:cubicBezTo>
                    <a:pt x="502635" y="813224"/>
                    <a:pt x="495922" y="814464"/>
                    <a:pt x="489572" y="816581"/>
                  </a:cubicBezTo>
                  <a:lnTo>
                    <a:pt x="470522" y="822931"/>
                  </a:lnTo>
                  <a:lnTo>
                    <a:pt x="460997" y="826106"/>
                  </a:lnTo>
                  <a:cubicBezTo>
                    <a:pt x="457822" y="827164"/>
                    <a:pt x="454802" y="828948"/>
                    <a:pt x="451472" y="829281"/>
                  </a:cubicBezTo>
                  <a:lnTo>
                    <a:pt x="387972" y="835631"/>
                  </a:lnTo>
                  <a:cubicBezTo>
                    <a:pt x="359397" y="834573"/>
                    <a:pt x="330724" y="835045"/>
                    <a:pt x="302247" y="832456"/>
                  </a:cubicBezTo>
                  <a:cubicBezTo>
                    <a:pt x="295581" y="831850"/>
                    <a:pt x="289547" y="828223"/>
                    <a:pt x="283197" y="826106"/>
                  </a:cubicBezTo>
                  <a:cubicBezTo>
                    <a:pt x="259256" y="818126"/>
                    <a:pt x="288766" y="828891"/>
                    <a:pt x="264147" y="816581"/>
                  </a:cubicBezTo>
                  <a:cubicBezTo>
                    <a:pt x="261154" y="815084"/>
                    <a:pt x="257548" y="815031"/>
                    <a:pt x="254622" y="813406"/>
                  </a:cubicBezTo>
                  <a:cubicBezTo>
                    <a:pt x="223694" y="796224"/>
                    <a:pt x="247692" y="803736"/>
                    <a:pt x="222872" y="797531"/>
                  </a:cubicBezTo>
                  <a:cubicBezTo>
                    <a:pt x="219697" y="794356"/>
                    <a:pt x="216796" y="790881"/>
                    <a:pt x="213347" y="788006"/>
                  </a:cubicBezTo>
                  <a:cubicBezTo>
                    <a:pt x="210416" y="785563"/>
                    <a:pt x="206520" y="784354"/>
                    <a:pt x="203822" y="781656"/>
                  </a:cubicBezTo>
                  <a:cubicBezTo>
                    <a:pt x="201124" y="778958"/>
                    <a:pt x="199179" y="775544"/>
                    <a:pt x="197472" y="772131"/>
                  </a:cubicBezTo>
                  <a:cubicBezTo>
                    <a:pt x="195975" y="769138"/>
                    <a:pt x="196664" y="764973"/>
                    <a:pt x="194297" y="762606"/>
                  </a:cubicBezTo>
                  <a:cubicBezTo>
                    <a:pt x="191930" y="760239"/>
                    <a:pt x="187947" y="760489"/>
                    <a:pt x="184772" y="759431"/>
                  </a:cubicBezTo>
                  <a:cubicBezTo>
                    <a:pt x="182655" y="756256"/>
                    <a:pt x="180315" y="753219"/>
                    <a:pt x="178422" y="749906"/>
                  </a:cubicBezTo>
                  <a:cubicBezTo>
                    <a:pt x="176074" y="745797"/>
                    <a:pt x="175102" y="740842"/>
                    <a:pt x="172072" y="737206"/>
                  </a:cubicBezTo>
                  <a:cubicBezTo>
                    <a:pt x="169629" y="734275"/>
                    <a:pt x="165722" y="732973"/>
                    <a:pt x="162547" y="730856"/>
                  </a:cubicBezTo>
                  <a:cubicBezTo>
                    <a:pt x="160430" y="727681"/>
                    <a:pt x="157904" y="724744"/>
                    <a:pt x="156197" y="721331"/>
                  </a:cubicBezTo>
                  <a:cubicBezTo>
                    <a:pt x="154700" y="718338"/>
                    <a:pt x="154647" y="714732"/>
                    <a:pt x="153022" y="711806"/>
                  </a:cubicBezTo>
                  <a:cubicBezTo>
                    <a:pt x="149316" y="705135"/>
                    <a:pt x="144555" y="699106"/>
                    <a:pt x="140322" y="692756"/>
                  </a:cubicBezTo>
                  <a:cubicBezTo>
                    <a:pt x="138205" y="689581"/>
                    <a:pt x="137147" y="685348"/>
                    <a:pt x="133972" y="683231"/>
                  </a:cubicBezTo>
                  <a:lnTo>
                    <a:pt x="124447" y="676881"/>
                  </a:lnTo>
                  <a:cubicBezTo>
                    <a:pt x="123389" y="673706"/>
                    <a:pt x="122897" y="670282"/>
                    <a:pt x="121272" y="667356"/>
                  </a:cubicBezTo>
                  <a:cubicBezTo>
                    <a:pt x="111778" y="650266"/>
                    <a:pt x="110617" y="650351"/>
                    <a:pt x="99047" y="638781"/>
                  </a:cubicBezTo>
                  <a:cubicBezTo>
                    <a:pt x="96955" y="632506"/>
                    <a:pt x="95117" y="624207"/>
                    <a:pt x="89522" y="619731"/>
                  </a:cubicBezTo>
                  <a:cubicBezTo>
                    <a:pt x="86909" y="617640"/>
                    <a:pt x="83172" y="617614"/>
                    <a:pt x="79997" y="616556"/>
                  </a:cubicBezTo>
                  <a:cubicBezTo>
                    <a:pt x="77880" y="613381"/>
                    <a:pt x="75354" y="610444"/>
                    <a:pt x="73647" y="607031"/>
                  </a:cubicBezTo>
                  <a:cubicBezTo>
                    <a:pt x="72150" y="604038"/>
                    <a:pt x="72563" y="600119"/>
                    <a:pt x="70472" y="597506"/>
                  </a:cubicBezTo>
                  <a:cubicBezTo>
                    <a:pt x="68088" y="594526"/>
                    <a:pt x="64122" y="593273"/>
                    <a:pt x="60947" y="591156"/>
                  </a:cubicBezTo>
                  <a:cubicBezTo>
                    <a:pt x="59889" y="587981"/>
                    <a:pt x="59397" y="584557"/>
                    <a:pt x="57772" y="581631"/>
                  </a:cubicBezTo>
                  <a:cubicBezTo>
                    <a:pt x="54066" y="574960"/>
                    <a:pt x="49305" y="568931"/>
                    <a:pt x="45072" y="562581"/>
                  </a:cubicBezTo>
                  <a:cubicBezTo>
                    <a:pt x="42955" y="559406"/>
                    <a:pt x="41420" y="555754"/>
                    <a:pt x="38722" y="553056"/>
                  </a:cubicBezTo>
                  <a:lnTo>
                    <a:pt x="29197" y="543531"/>
                  </a:lnTo>
                  <a:cubicBezTo>
                    <a:pt x="23609" y="526766"/>
                    <a:pt x="27878" y="536791"/>
                    <a:pt x="13322" y="514956"/>
                  </a:cubicBezTo>
                  <a:lnTo>
                    <a:pt x="6972" y="505431"/>
                  </a:lnTo>
                  <a:cubicBezTo>
                    <a:pt x="-4290" y="460384"/>
                    <a:pt x="759" y="491230"/>
                    <a:pt x="3797" y="422881"/>
                  </a:cubicBezTo>
                  <a:cubicBezTo>
                    <a:pt x="5067" y="394315"/>
                    <a:pt x="5070" y="365687"/>
                    <a:pt x="6972" y="337156"/>
                  </a:cubicBezTo>
                  <a:cubicBezTo>
                    <a:pt x="7195" y="333817"/>
                    <a:pt x="8650" y="330624"/>
                    <a:pt x="10147" y="327631"/>
                  </a:cubicBezTo>
                  <a:cubicBezTo>
                    <a:pt x="13715" y="320495"/>
                    <a:pt x="20003" y="313597"/>
                    <a:pt x="26022" y="308581"/>
                  </a:cubicBezTo>
                  <a:cubicBezTo>
                    <a:pt x="28953" y="306138"/>
                    <a:pt x="32372" y="304348"/>
                    <a:pt x="35547" y="302231"/>
                  </a:cubicBezTo>
                  <a:cubicBezTo>
                    <a:pt x="52480" y="276831"/>
                    <a:pt x="30255" y="307523"/>
                    <a:pt x="51422" y="286356"/>
                  </a:cubicBezTo>
                  <a:cubicBezTo>
                    <a:pt x="54120" y="283658"/>
                    <a:pt x="55329" y="279762"/>
                    <a:pt x="57772" y="276831"/>
                  </a:cubicBezTo>
                  <a:cubicBezTo>
                    <a:pt x="60647" y="273382"/>
                    <a:pt x="64687" y="270960"/>
                    <a:pt x="67297" y="267306"/>
                  </a:cubicBezTo>
                  <a:cubicBezTo>
                    <a:pt x="74247" y="257575"/>
                    <a:pt x="75557" y="242750"/>
                    <a:pt x="86347" y="235556"/>
                  </a:cubicBezTo>
                  <a:lnTo>
                    <a:pt x="95872" y="229206"/>
                  </a:lnTo>
                  <a:cubicBezTo>
                    <a:pt x="101452" y="212467"/>
                    <a:pt x="95359" y="226011"/>
                    <a:pt x="108572" y="210156"/>
                  </a:cubicBezTo>
                  <a:cubicBezTo>
                    <a:pt x="121801" y="194281"/>
                    <a:pt x="106985" y="205923"/>
                    <a:pt x="124447" y="194281"/>
                  </a:cubicBezTo>
                  <a:cubicBezTo>
                    <a:pt x="128053" y="188873"/>
                    <a:pt x="136384" y="175994"/>
                    <a:pt x="140322" y="172056"/>
                  </a:cubicBezTo>
                  <a:cubicBezTo>
                    <a:pt x="150893" y="161485"/>
                    <a:pt x="147752" y="168987"/>
                    <a:pt x="159372" y="162531"/>
                  </a:cubicBezTo>
                  <a:cubicBezTo>
                    <a:pt x="192124" y="144335"/>
                    <a:pt x="166394" y="153840"/>
                    <a:pt x="187947" y="146656"/>
                  </a:cubicBezTo>
                  <a:cubicBezTo>
                    <a:pt x="190064" y="143481"/>
                    <a:pt x="191317" y="139515"/>
                    <a:pt x="194297" y="137131"/>
                  </a:cubicBezTo>
                  <a:cubicBezTo>
                    <a:pt x="196910" y="135040"/>
                    <a:pt x="200829" y="135453"/>
                    <a:pt x="203822" y="133956"/>
                  </a:cubicBezTo>
                  <a:cubicBezTo>
                    <a:pt x="207235" y="132249"/>
                    <a:pt x="210416" y="130049"/>
                    <a:pt x="213347" y="127606"/>
                  </a:cubicBezTo>
                  <a:cubicBezTo>
                    <a:pt x="216796" y="124731"/>
                    <a:pt x="219423" y="120956"/>
                    <a:pt x="222872" y="118081"/>
                  </a:cubicBezTo>
                  <a:cubicBezTo>
                    <a:pt x="225803" y="115638"/>
                    <a:pt x="229466" y="114174"/>
                    <a:pt x="232397" y="111731"/>
                  </a:cubicBezTo>
                  <a:cubicBezTo>
                    <a:pt x="235846" y="108856"/>
                    <a:pt x="238473" y="105081"/>
                    <a:pt x="241922" y="102206"/>
                  </a:cubicBezTo>
                  <a:cubicBezTo>
                    <a:pt x="244853" y="99763"/>
                    <a:pt x="248516" y="98299"/>
                    <a:pt x="251447" y="95856"/>
                  </a:cubicBezTo>
                  <a:cubicBezTo>
                    <a:pt x="254896" y="92981"/>
                    <a:pt x="257428" y="89088"/>
                    <a:pt x="260972" y="86331"/>
                  </a:cubicBezTo>
                  <a:cubicBezTo>
                    <a:pt x="282058" y="69931"/>
                    <a:pt x="273530" y="76214"/>
                    <a:pt x="292722" y="70456"/>
                  </a:cubicBezTo>
                  <a:cubicBezTo>
                    <a:pt x="299133" y="68533"/>
                    <a:pt x="311772" y="64106"/>
                    <a:pt x="311772" y="64106"/>
                  </a:cubicBezTo>
                  <a:cubicBezTo>
                    <a:pt x="312830" y="60931"/>
                    <a:pt x="312856" y="57194"/>
                    <a:pt x="314947" y="54581"/>
                  </a:cubicBezTo>
                  <a:cubicBezTo>
                    <a:pt x="317331" y="51601"/>
                    <a:pt x="321541" y="50674"/>
                    <a:pt x="324472" y="48231"/>
                  </a:cubicBezTo>
                  <a:cubicBezTo>
                    <a:pt x="335430" y="39099"/>
                    <a:pt x="336998" y="31356"/>
                    <a:pt x="353047" y="26006"/>
                  </a:cubicBezTo>
                  <a:cubicBezTo>
                    <a:pt x="373101" y="19321"/>
                    <a:pt x="342993" y="27064"/>
                    <a:pt x="349872" y="26006"/>
                  </a:cubicBezTo>
                  <a:close/>
                </a:path>
              </a:pathLst>
            </a:cu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2559050" y="2857500"/>
              <a:ext cx="921446" cy="1292225"/>
            </a:xfrm>
            <a:custGeom>
              <a:avLst/>
              <a:gdLst>
                <a:gd name="connsiteX0" fmla="*/ 250825 w 921446"/>
                <a:gd name="connsiteY0" fmla="*/ 22225 h 1292225"/>
                <a:gd name="connsiteX1" fmla="*/ 295275 w 921446"/>
                <a:gd name="connsiteY1" fmla="*/ 19050 h 1292225"/>
                <a:gd name="connsiteX2" fmla="*/ 314325 w 921446"/>
                <a:gd name="connsiteY2" fmla="*/ 9525 h 1292225"/>
                <a:gd name="connsiteX3" fmla="*/ 333375 w 921446"/>
                <a:gd name="connsiteY3" fmla="*/ 3175 h 1292225"/>
                <a:gd name="connsiteX4" fmla="*/ 425450 w 921446"/>
                <a:gd name="connsiteY4" fmla="*/ 0 h 1292225"/>
                <a:gd name="connsiteX5" fmla="*/ 574675 w 921446"/>
                <a:gd name="connsiteY5" fmla="*/ 3175 h 1292225"/>
                <a:gd name="connsiteX6" fmla="*/ 619125 w 921446"/>
                <a:gd name="connsiteY6" fmla="*/ 15875 h 1292225"/>
                <a:gd name="connsiteX7" fmla="*/ 628650 w 921446"/>
                <a:gd name="connsiteY7" fmla="*/ 19050 h 1292225"/>
                <a:gd name="connsiteX8" fmla="*/ 657225 w 921446"/>
                <a:gd name="connsiteY8" fmla="*/ 34925 h 1292225"/>
                <a:gd name="connsiteX9" fmla="*/ 666750 w 921446"/>
                <a:gd name="connsiteY9" fmla="*/ 41275 h 1292225"/>
                <a:gd name="connsiteX10" fmla="*/ 685800 w 921446"/>
                <a:gd name="connsiteY10" fmla="*/ 47625 h 1292225"/>
                <a:gd name="connsiteX11" fmla="*/ 692150 w 921446"/>
                <a:gd name="connsiteY11" fmla="*/ 57150 h 1292225"/>
                <a:gd name="connsiteX12" fmla="*/ 708025 w 921446"/>
                <a:gd name="connsiteY12" fmla="*/ 76200 h 1292225"/>
                <a:gd name="connsiteX13" fmla="*/ 711200 w 921446"/>
                <a:gd name="connsiteY13" fmla="*/ 88900 h 1292225"/>
                <a:gd name="connsiteX14" fmla="*/ 720725 w 921446"/>
                <a:gd name="connsiteY14" fmla="*/ 98425 h 1292225"/>
                <a:gd name="connsiteX15" fmla="*/ 727075 w 921446"/>
                <a:gd name="connsiteY15" fmla="*/ 107950 h 1292225"/>
                <a:gd name="connsiteX16" fmla="*/ 730250 w 921446"/>
                <a:gd name="connsiteY16" fmla="*/ 117475 h 1292225"/>
                <a:gd name="connsiteX17" fmla="*/ 739775 w 921446"/>
                <a:gd name="connsiteY17" fmla="*/ 120650 h 1292225"/>
                <a:gd name="connsiteX18" fmla="*/ 746125 w 921446"/>
                <a:gd name="connsiteY18" fmla="*/ 130175 h 1292225"/>
                <a:gd name="connsiteX19" fmla="*/ 755650 w 921446"/>
                <a:gd name="connsiteY19" fmla="*/ 139700 h 1292225"/>
                <a:gd name="connsiteX20" fmla="*/ 762000 w 921446"/>
                <a:gd name="connsiteY20" fmla="*/ 161925 h 1292225"/>
                <a:gd name="connsiteX21" fmla="*/ 768350 w 921446"/>
                <a:gd name="connsiteY21" fmla="*/ 171450 h 1292225"/>
                <a:gd name="connsiteX22" fmla="*/ 777875 w 921446"/>
                <a:gd name="connsiteY22" fmla="*/ 193675 h 1292225"/>
                <a:gd name="connsiteX23" fmla="*/ 790575 w 921446"/>
                <a:gd name="connsiteY23" fmla="*/ 212725 h 1292225"/>
                <a:gd name="connsiteX24" fmla="*/ 803275 w 921446"/>
                <a:gd name="connsiteY24" fmla="*/ 219075 h 1292225"/>
                <a:gd name="connsiteX25" fmla="*/ 812800 w 921446"/>
                <a:gd name="connsiteY25" fmla="*/ 225425 h 1292225"/>
                <a:gd name="connsiteX26" fmla="*/ 822325 w 921446"/>
                <a:gd name="connsiteY26" fmla="*/ 228600 h 1292225"/>
                <a:gd name="connsiteX27" fmla="*/ 825500 w 921446"/>
                <a:gd name="connsiteY27" fmla="*/ 238125 h 1292225"/>
                <a:gd name="connsiteX28" fmla="*/ 835025 w 921446"/>
                <a:gd name="connsiteY28" fmla="*/ 244475 h 1292225"/>
                <a:gd name="connsiteX29" fmla="*/ 844550 w 921446"/>
                <a:gd name="connsiteY29" fmla="*/ 254000 h 1292225"/>
                <a:gd name="connsiteX30" fmla="*/ 863600 w 921446"/>
                <a:gd name="connsiteY30" fmla="*/ 269875 h 1292225"/>
                <a:gd name="connsiteX31" fmla="*/ 873125 w 921446"/>
                <a:gd name="connsiteY31" fmla="*/ 288925 h 1292225"/>
                <a:gd name="connsiteX32" fmla="*/ 889000 w 921446"/>
                <a:gd name="connsiteY32" fmla="*/ 307975 h 1292225"/>
                <a:gd name="connsiteX33" fmla="*/ 898525 w 921446"/>
                <a:gd name="connsiteY33" fmla="*/ 327025 h 1292225"/>
                <a:gd name="connsiteX34" fmla="*/ 901700 w 921446"/>
                <a:gd name="connsiteY34" fmla="*/ 336550 h 1292225"/>
                <a:gd name="connsiteX35" fmla="*/ 908050 w 921446"/>
                <a:gd name="connsiteY35" fmla="*/ 346075 h 1292225"/>
                <a:gd name="connsiteX36" fmla="*/ 914400 w 921446"/>
                <a:gd name="connsiteY36" fmla="*/ 365125 h 1292225"/>
                <a:gd name="connsiteX37" fmla="*/ 917575 w 921446"/>
                <a:gd name="connsiteY37" fmla="*/ 374650 h 1292225"/>
                <a:gd name="connsiteX38" fmla="*/ 920750 w 921446"/>
                <a:gd name="connsiteY38" fmla="*/ 441325 h 1292225"/>
                <a:gd name="connsiteX39" fmla="*/ 914400 w 921446"/>
                <a:gd name="connsiteY39" fmla="*/ 546100 h 1292225"/>
                <a:gd name="connsiteX40" fmla="*/ 911225 w 921446"/>
                <a:gd name="connsiteY40" fmla="*/ 584200 h 1292225"/>
                <a:gd name="connsiteX41" fmla="*/ 908050 w 921446"/>
                <a:gd name="connsiteY41" fmla="*/ 593725 h 1292225"/>
                <a:gd name="connsiteX42" fmla="*/ 904875 w 921446"/>
                <a:gd name="connsiteY42" fmla="*/ 609600 h 1292225"/>
                <a:gd name="connsiteX43" fmla="*/ 898525 w 921446"/>
                <a:gd name="connsiteY43" fmla="*/ 628650 h 1292225"/>
                <a:gd name="connsiteX44" fmla="*/ 889000 w 921446"/>
                <a:gd name="connsiteY44" fmla="*/ 657225 h 1292225"/>
                <a:gd name="connsiteX45" fmla="*/ 882650 w 921446"/>
                <a:gd name="connsiteY45" fmla="*/ 676275 h 1292225"/>
                <a:gd name="connsiteX46" fmla="*/ 879475 w 921446"/>
                <a:gd name="connsiteY46" fmla="*/ 685800 h 1292225"/>
                <a:gd name="connsiteX47" fmla="*/ 866775 w 921446"/>
                <a:gd name="connsiteY47" fmla="*/ 704850 h 1292225"/>
                <a:gd name="connsiteX48" fmla="*/ 860425 w 921446"/>
                <a:gd name="connsiteY48" fmla="*/ 714375 h 1292225"/>
                <a:gd name="connsiteX49" fmla="*/ 850900 w 921446"/>
                <a:gd name="connsiteY49" fmla="*/ 720725 h 1292225"/>
                <a:gd name="connsiteX50" fmla="*/ 835025 w 921446"/>
                <a:gd name="connsiteY50" fmla="*/ 749300 h 1292225"/>
                <a:gd name="connsiteX51" fmla="*/ 815975 w 921446"/>
                <a:gd name="connsiteY51" fmla="*/ 758825 h 1292225"/>
                <a:gd name="connsiteX52" fmla="*/ 809625 w 921446"/>
                <a:gd name="connsiteY52" fmla="*/ 768350 h 1292225"/>
                <a:gd name="connsiteX53" fmla="*/ 790575 w 921446"/>
                <a:gd name="connsiteY53" fmla="*/ 777875 h 1292225"/>
                <a:gd name="connsiteX54" fmla="*/ 774700 w 921446"/>
                <a:gd name="connsiteY54" fmla="*/ 806450 h 1292225"/>
                <a:gd name="connsiteX55" fmla="*/ 765175 w 921446"/>
                <a:gd name="connsiteY55" fmla="*/ 812800 h 1292225"/>
                <a:gd name="connsiteX56" fmla="*/ 762000 w 921446"/>
                <a:gd name="connsiteY56" fmla="*/ 1006475 h 1292225"/>
                <a:gd name="connsiteX57" fmla="*/ 746125 w 921446"/>
                <a:gd name="connsiteY57" fmla="*/ 1038225 h 1292225"/>
                <a:gd name="connsiteX58" fmla="*/ 736600 w 921446"/>
                <a:gd name="connsiteY58" fmla="*/ 1044575 h 1292225"/>
                <a:gd name="connsiteX59" fmla="*/ 711200 w 921446"/>
                <a:gd name="connsiteY59" fmla="*/ 1082675 h 1292225"/>
                <a:gd name="connsiteX60" fmla="*/ 704850 w 921446"/>
                <a:gd name="connsiteY60" fmla="*/ 1092200 h 1292225"/>
                <a:gd name="connsiteX61" fmla="*/ 695325 w 921446"/>
                <a:gd name="connsiteY61" fmla="*/ 1095375 h 1292225"/>
                <a:gd name="connsiteX62" fmla="*/ 682625 w 921446"/>
                <a:gd name="connsiteY62" fmla="*/ 1114425 h 1292225"/>
                <a:gd name="connsiteX63" fmla="*/ 679450 w 921446"/>
                <a:gd name="connsiteY63" fmla="*/ 1123950 h 1292225"/>
                <a:gd name="connsiteX64" fmla="*/ 676275 w 921446"/>
                <a:gd name="connsiteY64" fmla="*/ 1136650 h 1292225"/>
                <a:gd name="connsiteX65" fmla="*/ 660400 w 921446"/>
                <a:gd name="connsiteY65" fmla="*/ 1158875 h 1292225"/>
                <a:gd name="connsiteX66" fmla="*/ 644525 w 921446"/>
                <a:gd name="connsiteY66" fmla="*/ 1171575 h 1292225"/>
                <a:gd name="connsiteX67" fmla="*/ 641350 w 921446"/>
                <a:gd name="connsiteY67" fmla="*/ 1181100 h 1292225"/>
                <a:gd name="connsiteX68" fmla="*/ 631825 w 921446"/>
                <a:gd name="connsiteY68" fmla="*/ 1187450 h 1292225"/>
                <a:gd name="connsiteX69" fmla="*/ 612775 w 921446"/>
                <a:gd name="connsiteY69" fmla="*/ 1206500 h 1292225"/>
                <a:gd name="connsiteX70" fmla="*/ 593725 w 921446"/>
                <a:gd name="connsiteY70" fmla="*/ 1219200 h 1292225"/>
                <a:gd name="connsiteX71" fmla="*/ 571500 w 921446"/>
                <a:gd name="connsiteY71" fmla="*/ 1244600 h 1292225"/>
                <a:gd name="connsiteX72" fmla="*/ 546100 w 921446"/>
                <a:gd name="connsiteY72" fmla="*/ 1263650 h 1292225"/>
                <a:gd name="connsiteX73" fmla="*/ 514350 w 921446"/>
                <a:gd name="connsiteY73" fmla="*/ 1276350 h 1292225"/>
                <a:gd name="connsiteX74" fmla="*/ 504825 w 921446"/>
                <a:gd name="connsiteY74" fmla="*/ 1279525 h 1292225"/>
                <a:gd name="connsiteX75" fmla="*/ 476250 w 921446"/>
                <a:gd name="connsiteY75" fmla="*/ 1282700 h 1292225"/>
                <a:gd name="connsiteX76" fmla="*/ 441325 w 921446"/>
                <a:gd name="connsiteY76" fmla="*/ 1285875 h 1292225"/>
                <a:gd name="connsiteX77" fmla="*/ 400050 w 921446"/>
                <a:gd name="connsiteY77" fmla="*/ 1292225 h 1292225"/>
                <a:gd name="connsiteX78" fmla="*/ 307975 w 921446"/>
                <a:gd name="connsiteY78" fmla="*/ 1289050 h 1292225"/>
                <a:gd name="connsiteX79" fmla="*/ 295275 w 921446"/>
                <a:gd name="connsiteY79" fmla="*/ 1273175 h 1292225"/>
                <a:gd name="connsiteX80" fmla="*/ 285750 w 921446"/>
                <a:gd name="connsiteY80" fmla="*/ 1263650 h 1292225"/>
                <a:gd name="connsiteX81" fmla="*/ 266700 w 921446"/>
                <a:gd name="connsiteY81" fmla="*/ 1250950 h 1292225"/>
                <a:gd name="connsiteX82" fmla="*/ 250825 w 921446"/>
                <a:gd name="connsiteY82" fmla="*/ 1235075 h 1292225"/>
                <a:gd name="connsiteX83" fmla="*/ 244475 w 921446"/>
                <a:gd name="connsiteY83" fmla="*/ 1225550 h 1292225"/>
                <a:gd name="connsiteX84" fmla="*/ 215900 w 921446"/>
                <a:gd name="connsiteY84" fmla="*/ 1209675 h 1292225"/>
                <a:gd name="connsiteX85" fmla="*/ 193675 w 921446"/>
                <a:gd name="connsiteY85" fmla="*/ 1184275 h 1292225"/>
                <a:gd name="connsiteX86" fmla="*/ 174625 w 921446"/>
                <a:gd name="connsiteY86" fmla="*/ 1171575 h 1292225"/>
                <a:gd name="connsiteX87" fmla="*/ 171450 w 921446"/>
                <a:gd name="connsiteY87" fmla="*/ 1162050 h 1292225"/>
                <a:gd name="connsiteX88" fmla="*/ 161925 w 921446"/>
                <a:gd name="connsiteY88" fmla="*/ 1158875 h 1292225"/>
                <a:gd name="connsiteX89" fmla="*/ 149225 w 921446"/>
                <a:gd name="connsiteY89" fmla="*/ 1143000 h 1292225"/>
                <a:gd name="connsiteX90" fmla="*/ 139700 w 921446"/>
                <a:gd name="connsiteY90" fmla="*/ 1123950 h 1292225"/>
                <a:gd name="connsiteX91" fmla="*/ 130175 w 921446"/>
                <a:gd name="connsiteY91" fmla="*/ 1114425 h 1292225"/>
                <a:gd name="connsiteX92" fmla="*/ 123825 w 921446"/>
                <a:gd name="connsiteY92" fmla="*/ 1104900 h 1292225"/>
                <a:gd name="connsiteX93" fmla="*/ 114300 w 921446"/>
                <a:gd name="connsiteY93" fmla="*/ 1092200 h 1292225"/>
                <a:gd name="connsiteX94" fmla="*/ 104775 w 921446"/>
                <a:gd name="connsiteY94" fmla="*/ 1073150 h 1292225"/>
                <a:gd name="connsiteX95" fmla="*/ 101600 w 921446"/>
                <a:gd name="connsiteY95" fmla="*/ 1063625 h 1292225"/>
                <a:gd name="connsiteX96" fmla="*/ 95250 w 921446"/>
                <a:gd name="connsiteY96" fmla="*/ 1054100 h 1292225"/>
                <a:gd name="connsiteX97" fmla="*/ 88900 w 921446"/>
                <a:gd name="connsiteY97" fmla="*/ 1035050 h 1292225"/>
                <a:gd name="connsiteX98" fmla="*/ 85725 w 921446"/>
                <a:gd name="connsiteY98" fmla="*/ 1025525 h 1292225"/>
                <a:gd name="connsiteX99" fmla="*/ 82550 w 921446"/>
                <a:gd name="connsiteY99" fmla="*/ 1016000 h 1292225"/>
                <a:gd name="connsiteX100" fmla="*/ 79375 w 921446"/>
                <a:gd name="connsiteY100" fmla="*/ 968375 h 1292225"/>
                <a:gd name="connsiteX101" fmla="*/ 73025 w 921446"/>
                <a:gd name="connsiteY101" fmla="*/ 942975 h 1292225"/>
                <a:gd name="connsiteX102" fmla="*/ 69850 w 921446"/>
                <a:gd name="connsiteY102" fmla="*/ 917575 h 1292225"/>
                <a:gd name="connsiteX103" fmla="*/ 73025 w 921446"/>
                <a:gd name="connsiteY103" fmla="*/ 844550 h 1292225"/>
                <a:gd name="connsiteX104" fmla="*/ 76200 w 921446"/>
                <a:gd name="connsiteY104" fmla="*/ 828675 h 1292225"/>
                <a:gd name="connsiteX105" fmla="*/ 73025 w 921446"/>
                <a:gd name="connsiteY105" fmla="*/ 755650 h 1292225"/>
                <a:gd name="connsiteX106" fmla="*/ 69850 w 921446"/>
                <a:gd name="connsiteY106" fmla="*/ 742950 h 1292225"/>
                <a:gd name="connsiteX107" fmla="*/ 66675 w 921446"/>
                <a:gd name="connsiteY107" fmla="*/ 727075 h 1292225"/>
                <a:gd name="connsiteX108" fmla="*/ 57150 w 921446"/>
                <a:gd name="connsiteY108" fmla="*/ 679450 h 1292225"/>
                <a:gd name="connsiteX109" fmla="*/ 50800 w 921446"/>
                <a:gd name="connsiteY109" fmla="*/ 669925 h 1292225"/>
                <a:gd name="connsiteX110" fmla="*/ 44450 w 921446"/>
                <a:gd name="connsiteY110" fmla="*/ 650875 h 1292225"/>
                <a:gd name="connsiteX111" fmla="*/ 41275 w 921446"/>
                <a:gd name="connsiteY111" fmla="*/ 638175 h 1292225"/>
                <a:gd name="connsiteX112" fmla="*/ 34925 w 921446"/>
                <a:gd name="connsiteY112" fmla="*/ 628650 h 1292225"/>
                <a:gd name="connsiteX113" fmla="*/ 25400 w 921446"/>
                <a:gd name="connsiteY113" fmla="*/ 593725 h 1292225"/>
                <a:gd name="connsiteX114" fmla="*/ 22225 w 921446"/>
                <a:gd name="connsiteY114" fmla="*/ 552450 h 1292225"/>
                <a:gd name="connsiteX115" fmla="*/ 15875 w 921446"/>
                <a:gd name="connsiteY115" fmla="*/ 514350 h 1292225"/>
                <a:gd name="connsiteX116" fmla="*/ 9525 w 921446"/>
                <a:gd name="connsiteY116" fmla="*/ 476250 h 1292225"/>
                <a:gd name="connsiteX117" fmla="*/ 3175 w 921446"/>
                <a:gd name="connsiteY117" fmla="*/ 457200 h 1292225"/>
                <a:gd name="connsiteX118" fmla="*/ 0 w 921446"/>
                <a:gd name="connsiteY118" fmla="*/ 447675 h 1292225"/>
                <a:gd name="connsiteX119" fmla="*/ 6350 w 921446"/>
                <a:gd name="connsiteY119" fmla="*/ 400050 h 1292225"/>
                <a:gd name="connsiteX120" fmla="*/ 12700 w 921446"/>
                <a:gd name="connsiteY120" fmla="*/ 390525 h 1292225"/>
                <a:gd name="connsiteX121" fmla="*/ 19050 w 921446"/>
                <a:gd name="connsiteY121" fmla="*/ 377825 h 1292225"/>
                <a:gd name="connsiteX122" fmla="*/ 25400 w 921446"/>
                <a:gd name="connsiteY122" fmla="*/ 358775 h 1292225"/>
                <a:gd name="connsiteX123" fmla="*/ 38100 w 921446"/>
                <a:gd name="connsiteY123" fmla="*/ 339725 h 1292225"/>
                <a:gd name="connsiteX124" fmla="*/ 41275 w 921446"/>
                <a:gd name="connsiteY124" fmla="*/ 327025 h 1292225"/>
                <a:gd name="connsiteX125" fmla="*/ 47625 w 921446"/>
                <a:gd name="connsiteY125" fmla="*/ 307975 h 1292225"/>
                <a:gd name="connsiteX126" fmla="*/ 50800 w 921446"/>
                <a:gd name="connsiteY126" fmla="*/ 295275 h 1292225"/>
                <a:gd name="connsiteX127" fmla="*/ 60325 w 921446"/>
                <a:gd name="connsiteY127" fmla="*/ 273050 h 1292225"/>
                <a:gd name="connsiteX128" fmla="*/ 66675 w 921446"/>
                <a:gd name="connsiteY128" fmla="*/ 244475 h 1292225"/>
                <a:gd name="connsiteX129" fmla="*/ 69850 w 921446"/>
                <a:gd name="connsiteY129" fmla="*/ 234950 h 1292225"/>
                <a:gd name="connsiteX130" fmla="*/ 79375 w 921446"/>
                <a:gd name="connsiteY130" fmla="*/ 193675 h 1292225"/>
                <a:gd name="connsiteX131" fmla="*/ 88900 w 921446"/>
                <a:gd name="connsiteY131" fmla="*/ 168275 h 1292225"/>
                <a:gd name="connsiteX132" fmla="*/ 111125 w 921446"/>
                <a:gd name="connsiteY132" fmla="*/ 139700 h 1292225"/>
                <a:gd name="connsiteX133" fmla="*/ 133350 w 921446"/>
                <a:gd name="connsiteY133" fmla="*/ 111125 h 1292225"/>
                <a:gd name="connsiteX134" fmla="*/ 142875 w 921446"/>
                <a:gd name="connsiteY134" fmla="*/ 104775 h 1292225"/>
                <a:gd name="connsiteX135" fmla="*/ 155575 w 921446"/>
                <a:gd name="connsiteY135" fmla="*/ 88900 h 1292225"/>
                <a:gd name="connsiteX136" fmla="*/ 161925 w 921446"/>
                <a:gd name="connsiteY136" fmla="*/ 79375 h 1292225"/>
                <a:gd name="connsiteX137" fmla="*/ 174625 w 921446"/>
                <a:gd name="connsiteY137" fmla="*/ 73025 h 1292225"/>
                <a:gd name="connsiteX138" fmla="*/ 184150 w 921446"/>
                <a:gd name="connsiteY138" fmla="*/ 63500 h 1292225"/>
                <a:gd name="connsiteX139" fmla="*/ 190500 w 921446"/>
                <a:gd name="connsiteY139" fmla="*/ 53975 h 1292225"/>
                <a:gd name="connsiteX140" fmla="*/ 209550 w 921446"/>
                <a:gd name="connsiteY140" fmla="*/ 47625 h 1292225"/>
                <a:gd name="connsiteX141" fmla="*/ 234950 w 921446"/>
                <a:gd name="connsiteY141" fmla="*/ 31750 h 1292225"/>
                <a:gd name="connsiteX142" fmla="*/ 254000 w 921446"/>
                <a:gd name="connsiteY142" fmla="*/ 19050 h 1292225"/>
                <a:gd name="connsiteX143" fmla="*/ 250825 w 921446"/>
                <a:gd name="connsiteY143" fmla="*/ 22225 h 129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921446" h="1292225">
                  <a:moveTo>
                    <a:pt x="250825" y="22225"/>
                  </a:moveTo>
                  <a:cubicBezTo>
                    <a:pt x="257704" y="22225"/>
                    <a:pt x="280522" y="20786"/>
                    <a:pt x="295275" y="19050"/>
                  </a:cubicBezTo>
                  <a:cubicBezTo>
                    <a:pt x="307086" y="17660"/>
                    <a:pt x="303537" y="14320"/>
                    <a:pt x="314325" y="9525"/>
                  </a:cubicBezTo>
                  <a:cubicBezTo>
                    <a:pt x="320442" y="6807"/>
                    <a:pt x="326685" y="3406"/>
                    <a:pt x="333375" y="3175"/>
                  </a:cubicBezTo>
                  <a:lnTo>
                    <a:pt x="425450" y="0"/>
                  </a:lnTo>
                  <a:cubicBezTo>
                    <a:pt x="475192" y="1058"/>
                    <a:pt x="524996" y="465"/>
                    <a:pt x="574675" y="3175"/>
                  </a:cubicBezTo>
                  <a:cubicBezTo>
                    <a:pt x="584208" y="3695"/>
                    <a:pt x="608945" y="12482"/>
                    <a:pt x="619125" y="15875"/>
                  </a:cubicBezTo>
                  <a:lnTo>
                    <a:pt x="628650" y="19050"/>
                  </a:lnTo>
                  <a:cubicBezTo>
                    <a:pt x="658545" y="48945"/>
                    <a:pt x="610606" y="3845"/>
                    <a:pt x="657225" y="34925"/>
                  </a:cubicBezTo>
                  <a:cubicBezTo>
                    <a:pt x="660400" y="37042"/>
                    <a:pt x="663263" y="39725"/>
                    <a:pt x="666750" y="41275"/>
                  </a:cubicBezTo>
                  <a:cubicBezTo>
                    <a:pt x="672867" y="43993"/>
                    <a:pt x="685800" y="47625"/>
                    <a:pt x="685800" y="47625"/>
                  </a:cubicBezTo>
                  <a:cubicBezTo>
                    <a:pt x="687917" y="50800"/>
                    <a:pt x="689707" y="54219"/>
                    <a:pt x="692150" y="57150"/>
                  </a:cubicBezTo>
                  <a:cubicBezTo>
                    <a:pt x="712522" y="81596"/>
                    <a:pt x="692259" y="52551"/>
                    <a:pt x="708025" y="76200"/>
                  </a:cubicBezTo>
                  <a:cubicBezTo>
                    <a:pt x="709083" y="80433"/>
                    <a:pt x="709035" y="85111"/>
                    <a:pt x="711200" y="88900"/>
                  </a:cubicBezTo>
                  <a:cubicBezTo>
                    <a:pt x="713428" y="92799"/>
                    <a:pt x="717850" y="94976"/>
                    <a:pt x="720725" y="98425"/>
                  </a:cubicBezTo>
                  <a:cubicBezTo>
                    <a:pt x="723168" y="101356"/>
                    <a:pt x="725368" y="104537"/>
                    <a:pt x="727075" y="107950"/>
                  </a:cubicBezTo>
                  <a:cubicBezTo>
                    <a:pt x="728572" y="110943"/>
                    <a:pt x="727883" y="115108"/>
                    <a:pt x="730250" y="117475"/>
                  </a:cubicBezTo>
                  <a:cubicBezTo>
                    <a:pt x="732617" y="119842"/>
                    <a:pt x="736600" y="119592"/>
                    <a:pt x="739775" y="120650"/>
                  </a:cubicBezTo>
                  <a:cubicBezTo>
                    <a:pt x="741892" y="123825"/>
                    <a:pt x="743682" y="127244"/>
                    <a:pt x="746125" y="130175"/>
                  </a:cubicBezTo>
                  <a:cubicBezTo>
                    <a:pt x="749000" y="133624"/>
                    <a:pt x="753159" y="135964"/>
                    <a:pt x="755650" y="139700"/>
                  </a:cubicBezTo>
                  <a:cubicBezTo>
                    <a:pt x="758121" y="143407"/>
                    <a:pt x="760730" y="158961"/>
                    <a:pt x="762000" y="161925"/>
                  </a:cubicBezTo>
                  <a:cubicBezTo>
                    <a:pt x="763503" y="165432"/>
                    <a:pt x="766643" y="168037"/>
                    <a:pt x="768350" y="171450"/>
                  </a:cubicBezTo>
                  <a:cubicBezTo>
                    <a:pt x="781488" y="197727"/>
                    <a:pt x="758055" y="160641"/>
                    <a:pt x="777875" y="193675"/>
                  </a:cubicBezTo>
                  <a:cubicBezTo>
                    <a:pt x="781802" y="200219"/>
                    <a:pt x="783749" y="209312"/>
                    <a:pt x="790575" y="212725"/>
                  </a:cubicBezTo>
                  <a:cubicBezTo>
                    <a:pt x="794808" y="214842"/>
                    <a:pt x="799166" y="216727"/>
                    <a:pt x="803275" y="219075"/>
                  </a:cubicBezTo>
                  <a:cubicBezTo>
                    <a:pt x="806588" y="220968"/>
                    <a:pt x="809387" y="223718"/>
                    <a:pt x="812800" y="225425"/>
                  </a:cubicBezTo>
                  <a:cubicBezTo>
                    <a:pt x="815793" y="226922"/>
                    <a:pt x="819150" y="227542"/>
                    <a:pt x="822325" y="228600"/>
                  </a:cubicBezTo>
                  <a:cubicBezTo>
                    <a:pt x="823383" y="231775"/>
                    <a:pt x="823409" y="235512"/>
                    <a:pt x="825500" y="238125"/>
                  </a:cubicBezTo>
                  <a:cubicBezTo>
                    <a:pt x="827884" y="241105"/>
                    <a:pt x="832094" y="242032"/>
                    <a:pt x="835025" y="244475"/>
                  </a:cubicBezTo>
                  <a:cubicBezTo>
                    <a:pt x="838474" y="247350"/>
                    <a:pt x="841101" y="251125"/>
                    <a:pt x="844550" y="254000"/>
                  </a:cubicBezTo>
                  <a:cubicBezTo>
                    <a:pt x="858173" y="265352"/>
                    <a:pt x="850951" y="254696"/>
                    <a:pt x="863600" y="269875"/>
                  </a:cubicBezTo>
                  <a:cubicBezTo>
                    <a:pt x="874974" y="283524"/>
                    <a:pt x="865965" y="274606"/>
                    <a:pt x="873125" y="288925"/>
                  </a:cubicBezTo>
                  <a:cubicBezTo>
                    <a:pt x="877545" y="297766"/>
                    <a:pt x="881978" y="300953"/>
                    <a:pt x="889000" y="307975"/>
                  </a:cubicBezTo>
                  <a:cubicBezTo>
                    <a:pt x="896980" y="331916"/>
                    <a:pt x="886215" y="302406"/>
                    <a:pt x="898525" y="327025"/>
                  </a:cubicBezTo>
                  <a:cubicBezTo>
                    <a:pt x="900022" y="330018"/>
                    <a:pt x="900203" y="333557"/>
                    <a:pt x="901700" y="336550"/>
                  </a:cubicBezTo>
                  <a:cubicBezTo>
                    <a:pt x="903407" y="339963"/>
                    <a:pt x="906500" y="342588"/>
                    <a:pt x="908050" y="346075"/>
                  </a:cubicBezTo>
                  <a:cubicBezTo>
                    <a:pt x="910768" y="352192"/>
                    <a:pt x="912283" y="358775"/>
                    <a:pt x="914400" y="365125"/>
                  </a:cubicBezTo>
                  <a:lnTo>
                    <a:pt x="917575" y="374650"/>
                  </a:lnTo>
                  <a:cubicBezTo>
                    <a:pt x="918633" y="396875"/>
                    <a:pt x="920750" y="419075"/>
                    <a:pt x="920750" y="441325"/>
                  </a:cubicBezTo>
                  <a:cubicBezTo>
                    <a:pt x="920750" y="524460"/>
                    <a:pt x="924551" y="505497"/>
                    <a:pt x="914400" y="546100"/>
                  </a:cubicBezTo>
                  <a:cubicBezTo>
                    <a:pt x="913342" y="558800"/>
                    <a:pt x="912909" y="571568"/>
                    <a:pt x="911225" y="584200"/>
                  </a:cubicBezTo>
                  <a:cubicBezTo>
                    <a:pt x="910783" y="587517"/>
                    <a:pt x="908862" y="590478"/>
                    <a:pt x="908050" y="593725"/>
                  </a:cubicBezTo>
                  <a:cubicBezTo>
                    <a:pt x="906741" y="598960"/>
                    <a:pt x="906295" y="604394"/>
                    <a:pt x="904875" y="609600"/>
                  </a:cubicBezTo>
                  <a:cubicBezTo>
                    <a:pt x="903114" y="616058"/>
                    <a:pt x="900642" y="622300"/>
                    <a:pt x="898525" y="628650"/>
                  </a:cubicBezTo>
                  <a:lnTo>
                    <a:pt x="889000" y="657225"/>
                  </a:lnTo>
                  <a:lnTo>
                    <a:pt x="882650" y="676275"/>
                  </a:lnTo>
                  <a:cubicBezTo>
                    <a:pt x="881592" y="679450"/>
                    <a:pt x="881331" y="683015"/>
                    <a:pt x="879475" y="685800"/>
                  </a:cubicBezTo>
                  <a:lnTo>
                    <a:pt x="866775" y="704850"/>
                  </a:lnTo>
                  <a:cubicBezTo>
                    <a:pt x="864658" y="708025"/>
                    <a:pt x="863600" y="712258"/>
                    <a:pt x="860425" y="714375"/>
                  </a:cubicBezTo>
                  <a:lnTo>
                    <a:pt x="850900" y="720725"/>
                  </a:lnTo>
                  <a:cubicBezTo>
                    <a:pt x="848104" y="729112"/>
                    <a:pt x="843213" y="746571"/>
                    <a:pt x="835025" y="749300"/>
                  </a:cubicBezTo>
                  <a:cubicBezTo>
                    <a:pt x="821880" y="753682"/>
                    <a:pt x="828285" y="750619"/>
                    <a:pt x="815975" y="758825"/>
                  </a:cubicBezTo>
                  <a:cubicBezTo>
                    <a:pt x="813858" y="762000"/>
                    <a:pt x="812323" y="765652"/>
                    <a:pt x="809625" y="768350"/>
                  </a:cubicBezTo>
                  <a:cubicBezTo>
                    <a:pt x="803470" y="774505"/>
                    <a:pt x="798322" y="775293"/>
                    <a:pt x="790575" y="777875"/>
                  </a:cubicBezTo>
                  <a:cubicBezTo>
                    <a:pt x="787266" y="787801"/>
                    <a:pt x="784058" y="800212"/>
                    <a:pt x="774700" y="806450"/>
                  </a:cubicBezTo>
                  <a:lnTo>
                    <a:pt x="765175" y="812800"/>
                  </a:lnTo>
                  <a:cubicBezTo>
                    <a:pt x="764117" y="877358"/>
                    <a:pt x="763986" y="941939"/>
                    <a:pt x="762000" y="1006475"/>
                  </a:cubicBezTo>
                  <a:cubicBezTo>
                    <a:pt x="761700" y="1016224"/>
                    <a:pt x="752980" y="1033655"/>
                    <a:pt x="746125" y="1038225"/>
                  </a:cubicBezTo>
                  <a:lnTo>
                    <a:pt x="736600" y="1044575"/>
                  </a:lnTo>
                  <a:lnTo>
                    <a:pt x="711200" y="1082675"/>
                  </a:lnTo>
                  <a:cubicBezTo>
                    <a:pt x="709083" y="1085850"/>
                    <a:pt x="708470" y="1090993"/>
                    <a:pt x="704850" y="1092200"/>
                  </a:cubicBezTo>
                  <a:lnTo>
                    <a:pt x="695325" y="1095375"/>
                  </a:lnTo>
                  <a:cubicBezTo>
                    <a:pt x="691092" y="1101725"/>
                    <a:pt x="685038" y="1107185"/>
                    <a:pt x="682625" y="1114425"/>
                  </a:cubicBezTo>
                  <a:cubicBezTo>
                    <a:pt x="681567" y="1117600"/>
                    <a:pt x="680369" y="1120732"/>
                    <a:pt x="679450" y="1123950"/>
                  </a:cubicBezTo>
                  <a:cubicBezTo>
                    <a:pt x="678251" y="1128146"/>
                    <a:pt x="677994" y="1132639"/>
                    <a:pt x="676275" y="1136650"/>
                  </a:cubicBezTo>
                  <a:cubicBezTo>
                    <a:pt x="674672" y="1140391"/>
                    <a:pt x="661562" y="1157249"/>
                    <a:pt x="660400" y="1158875"/>
                  </a:cubicBezTo>
                  <a:cubicBezTo>
                    <a:pt x="651424" y="1171441"/>
                    <a:pt x="658345" y="1166968"/>
                    <a:pt x="644525" y="1171575"/>
                  </a:cubicBezTo>
                  <a:cubicBezTo>
                    <a:pt x="643467" y="1174750"/>
                    <a:pt x="643441" y="1178487"/>
                    <a:pt x="641350" y="1181100"/>
                  </a:cubicBezTo>
                  <a:cubicBezTo>
                    <a:pt x="638966" y="1184080"/>
                    <a:pt x="634677" y="1184915"/>
                    <a:pt x="631825" y="1187450"/>
                  </a:cubicBezTo>
                  <a:cubicBezTo>
                    <a:pt x="625113" y="1193416"/>
                    <a:pt x="620247" y="1201519"/>
                    <a:pt x="612775" y="1206500"/>
                  </a:cubicBezTo>
                  <a:lnTo>
                    <a:pt x="593725" y="1219200"/>
                  </a:lnTo>
                  <a:cubicBezTo>
                    <a:pt x="578908" y="1241425"/>
                    <a:pt x="587375" y="1234017"/>
                    <a:pt x="571500" y="1244600"/>
                  </a:cubicBezTo>
                  <a:cubicBezTo>
                    <a:pt x="560307" y="1266986"/>
                    <a:pt x="572256" y="1250572"/>
                    <a:pt x="546100" y="1263650"/>
                  </a:cubicBezTo>
                  <a:cubicBezTo>
                    <a:pt x="527413" y="1272993"/>
                    <a:pt x="537890" y="1268503"/>
                    <a:pt x="514350" y="1276350"/>
                  </a:cubicBezTo>
                  <a:cubicBezTo>
                    <a:pt x="511175" y="1277408"/>
                    <a:pt x="508151" y="1279155"/>
                    <a:pt x="504825" y="1279525"/>
                  </a:cubicBezTo>
                  <a:lnTo>
                    <a:pt x="476250" y="1282700"/>
                  </a:lnTo>
                  <a:cubicBezTo>
                    <a:pt x="464618" y="1283863"/>
                    <a:pt x="452943" y="1284584"/>
                    <a:pt x="441325" y="1285875"/>
                  </a:cubicBezTo>
                  <a:cubicBezTo>
                    <a:pt x="429069" y="1287237"/>
                    <a:pt x="412424" y="1290163"/>
                    <a:pt x="400050" y="1292225"/>
                  </a:cubicBezTo>
                  <a:cubicBezTo>
                    <a:pt x="369358" y="1291167"/>
                    <a:pt x="338551" y="1291916"/>
                    <a:pt x="307975" y="1289050"/>
                  </a:cubicBezTo>
                  <a:cubicBezTo>
                    <a:pt x="295351" y="1287867"/>
                    <a:pt x="299932" y="1280160"/>
                    <a:pt x="295275" y="1273175"/>
                  </a:cubicBezTo>
                  <a:cubicBezTo>
                    <a:pt x="292784" y="1269439"/>
                    <a:pt x="289294" y="1266407"/>
                    <a:pt x="285750" y="1263650"/>
                  </a:cubicBezTo>
                  <a:cubicBezTo>
                    <a:pt x="279726" y="1258965"/>
                    <a:pt x="266700" y="1250950"/>
                    <a:pt x="266700" y="1250950"/>
                  </a:cubicBezTo>
                  <a:cubicBezTo>
                    <a:pt x="249767" y="1225550"/>
                    <a:pt x="271992" y="1256242"/>
                    <a:pt x="250825" y="1235075"/>
                  </a:cubicBezTo>
                  <a:cubicBezTo>
                    <a:pt x="248127" y="1232377"/>
                    <a:pt x="247347" y="1228063"/>
                    <a:pt x="244475" y="1225550"/>
                  </a:cubicBezTo>
                  <a:cubicBezTo>
                    <a:pt x="231038" y="1213793"/>
                    <a:pt x="228982" y="1214036"/>
                    <a:pt x="215900" y="1209675"/>
                  </a:cubicBezTo>
                  <a:cubicBezTo>
                    <a:pt x="201083" y="1187450"/>
                    <a:pt x="209550" y="1194858"/>
                    <a:pt x="193675" y="1184275"/>
                  </a:cubicBezTo>
                  <a:cubicBezTo>
                    <a:pt x="173635" y="1154215"/>
                    <a:pt x="203914" y="1195006"/>
                    <a:pt x="174625" y="1171575"/>
                  </a:cubicBezTo>
                  <a:cubicBezTo>
                    <a:pt x="172012" y="1169484"/>
                    <a:pt x="173817" y="1164417"/>
                    <a:pt x="171450" y="1162050"/>
                  </a:cubicBezTo>
                  <a:cubicBezTo>
                    <a:pt x="169083" y="1159683"/>
                    <a:pt x="165100" y="1159933"/>
                    <a:pt x="161925" y="1158875"/>
                  </a:cubicBezTo>
                  <a:cubicBezTo>
                    <a:pt x="155744" y="1140332"/>
                    <a:pt x="163586" y="1157361"/>
                    <a:pt x="149225" y="1143000"/>
                  </a:cubicBezTo>
                  <a:cubicBezTo>
                    <a:pt x="134237" y="1128012"/>
                    <a:pt x="150029" y="1139444"/>
                    <a:pt x="139700" y="1123950"/>
                  </a:cubicBezTo>
                  <a:cubicBezTo>
                    <a:pt x="137209" y="1120214"/>
                    <a:pt x="133050" y="1117874"/>
                    <a:pt x="130175" y="1114425"/>
                  </a:cubicBezTo>
                  <a:cubicBezTo>
                    <a:pt x="127732" y="1111494"/>
                    <a:pt x="126043" y="1108005"/>
                    <a:pt x="123825" y="1104900"/>
                  </a:cubicBezTo>
                  <a:cubicBezTo>
                    <a:pt x="120749" y="1100594"/>
                    <a:pt x="117475" y="1096433"/>
                    <a:pt x="114300" y="1092200"/>
                  </a:cubicBezTo>
                  <a:cubicBezTo>
                    <a:pt x="106320" y="1068259"/>
                    <a:pt x="117085" y="1097769"/>
                    <a:pt x="104775" y="1073150"/>
                  </a:cubicBezTo>
                  <a:cubicBezTo>
                    <a:pt x="103278" y="1070157"/>
                    <a:pt x="103097" y="1066618"/>
                    <a:pt x="101600" y="1063625"/>
                  </a:cubicBezTo>
                  <a:cubicBezTo>
                    <a:pt x="99893" y="1060212"/>
                    <a:pt x="96800" y="1057587"/>
                    <a:pt x="95250" y="1054100"/>
                  </a:cubicBezTo>
                  <a:cubicBezTo>
                    <a:pt x="92532" y="1047983"/>
                    <a:pt x="91017" y="1041400"/>
                    <a:pt x="88900" y="1035050"/>
                  </a:cubicBezTo>
                  <a:lnTo>
                    <a:pt x="85725" y="1025525"/>
                  </a:lnTo>
                  <a:lnTo>
                    <a:pt x="82550" y="1016000"/>
                  </a:lnTo>
                  <a:cubicBezTo>
                    <a:pt x="81492" y="1000125"/>
                    <a:pt x="81433" y="984152"/>
                    <a:pt x="79375" y="968375"/>
                  </a:cubicBezTo>
                  <a:cubicBezTo>
                    <a:pt x="78246" y="959721"/>
                    <a:pt x="74107" y="951635"/>
                    <a:pt x="73025" y="942975"/>
                  </a:cubicBezTo>
                  <a:lnTo>
                    <a:pt x="69850" y="917575"/>
                  </a:lnTo>
                  <a:cubicBezTo>
                    <a:pt x="70908" y="893233"/>
                    <a:pt x="71289" y="868853"/>
                    <a:pt x="73025" y="844550"/>
                  </a:cubicBezTo>
                  <a:cubicBezTo>
                    <a:pt x="73409" y="839167"/>
                    <a:pt x="76200" y="834071"/>
                    <a:pt x="76200" y="828675"/>
                  </a:cubicBezTo>
                  <a:cubicBezTo>
                    <a:pt x="76200" y="804310"/>
                    <a:pt x="74825" y="779948"/>
                    <a:pt x="73025" y="755650"/>
                  </a:cubicBezTo>
                  <a:cubicBezTo>
                    <a:pt x="72703" y="751298"/>
                    <a:pt x="70797" y="747210"/>
                    <a:pt x="69850" y="742950"/>
                  </a:cubicBezTo>
                  <a:cubicBezTo>
                    <a:pt x="68679" y="737682"/>
                    <a:pt x="67562" y="732398"/>
                    <a:pt x="66675" y="727075"/>
                  </a:cubicBezTo>
                  <a:cubicBezTo>
                    <a:pt x="65176" y="718079"/>
                    <a:pt x="61922" y="686607"/>
                    <a:pt x="57150" y="679450"/>
                  </a:cubicBezTo>
                  <a:cubicBezTo>
                    <a:pt x="55033" y="676275"/>
                    <a:pt x="52350" y="673412"/>
                    <a:pt x="50800" y="669925"/>
                  </a:cubicBezTo>
                  <a:cubicBezTo>
                    <a:pt x="48082" y="663808"/>
                    <a:pt x="46073" y="657369"/>
                    <a:pt x="44450" y="650875"/>
                  </a:cubicBezTo>
                  <a:cubicBezTo>
                    <a:pt x="43392" y="646642"/>
                    <a:pt x="42994" y="642186"/>
                    <a:pt x="41275" y="638175"/>
                  </a:cubicBezTo>
                  <a:cubicBezTo>
                    <a:pt x="39772" y="634668"/>
                    <a:pt x="37042" y="631825"/>
                    <a:pt x="34925" y="628650"/>
                  </a:cubicBezTo>
                  <a:cubicBezTo>
                    <a:pt x="27763" y="600003"/>
                    <a:pt x="31335" y="611529"/>
                    <a:pt x="25400" y="593725"/>
                  </a:cubicBezTo>
                  <a:cubicBezTo>
                    <a:pt x="24342" y="579967"/>
                    <a:pt x="23474" y="566192"/>
                    <a:pt x="22225" y="552450"/>
                  </a:cubicBezTo>
                  <a:cubicBezTo>
                    <a:pt x="19567" y="523207"/>
                    <a:pt x="21771" y="532038"/>
                    <a:pt x="15875" y="514350"/>
                  </a:cubicBezTo>
                  <a:cubicBezTo>
                    <a:pt x="13624" y="496340"/>
                    <a:pt x="14020" y="491234"/>
                    <a:pt x="9525" y="476250"/>
                  </a:cubicBezTo>
                  <a:cubicBezTo>
                    <a:pt x="7602" y="469839"/>
                    <a:pt x="5292" y="463550"/>
                    <a:pt x="3175" y="457200"/>
                  </a:cubicBezTo>
                  <a:lnTo>
                    <a:pt x="0" y="447675"/>
                  </a:lnTo>
                  <a:cubicBezTo>
                    <a:pt x="474" y="442463"/>
                    <a:pt x="1496" y="411377"/>
                    <a:pt x="6350" y="400050"/>
                  </a:cubicBezTo>
                  <a:cubicBezTo>
                    <a:pt x="7853" y="396543"/>
                    <a:pt x="10807" y="393838"/>
                    <a:pt x="12700" y="390525"/>
                  </a:cubicBezTo>
                  <a:cubicBezTo>
                    <a:pt x="15048" y="386416"/>
                    <a:pt x="17292" y="382219"/>
                    <a:pt x="19050" y="377825"/>
                  </a:cubicBezTo>
                  <a:cubicBezTo>
                    <a:pt x="21536" y="371610"/>
                    <a:pt x="21687" y="364344"/>
                    <a:pt x="25400" y="358775"/>
                  </a:cubicBezTo>
                  <a:lnTo>
                    <a:pt x="38100" y="339725"/>
                  </a:lnTo>
                  <a:cubicBezTo>
                    <a:pt x="39158" y="335492"/>
                    <a:pt x="40021" y="331205"/>
                    <a:pt x="41275" y="327025"/>
                  </a:cubicBezTo>
                  <a:cubicBezTo>
                    <a:pt x="43198" y="320614"/>
                    <a:pt x="46002" y="314469"/>
                    <a:pt x="47625" y="307975"/>
                  </a:cubicBezTo>
                  <a:cubicBezTo>
                    <a:pt x="48683" y="303742"/>
                    <a:pt x="49268" y="299361"/>
                    <a:pt x="50800" y="295275"/>
                  </a:cubicBezTo>
                  <a:cubicBezTo>
                    <a:pt x="60960" y="268182"/>
                    <a:pt x="54018" y="295126"/>
                    <a:pt x="60325" y="273050"/>
                  </a:cubicBezTo>
                  <a:cubicBezTo>
                    <a:pt x="66844" y="250235"/>
                    <a:pt x="60128" y="270664"/>
                    <a:pt x="66675" y="244475"/>
                  </a:cubicBezTo>
                  <a:cubicBezTo>
                    <a:pt x="67487" y="241228"/>
                    <a:pt x="68792" y="238125"/>
                    <a:pt x="69850" y="234950"/>
                  </a:cubicBezTo>
                  <a:cubicBezTo>
                    <a:pt x="77220" y="183360"/>
                    <a:pt x="67753" y="240163"/>
                    <a:pt x="79375" y="193675"/>
                  </a:cubicBezTo>
                  <a:cubicBezTo>
                    <a:pt x="82605" y="180757"/>
                    <a:pt x="81784" y="180134"/>
                    <a:pt x="88900" y="168275"/>
                  </a:cubicBezTo>
                  <a:cubicBezTo>
                    <a:pt x="116466" y="122332"/>
                    <a:pt x="88923" y="168246"/>
                    <a:pt x="111125" y="139700"/>
                  </a:cubicBezTo>
                  <a:cubicBezTo>
                    <a:pt x="124168" y="122931"/>
                    <a:pt x="119692" y="122506"/>
                    <a:pt x="133350" y="111125"/>
                  </a:cubicBezTo>
                  <a:cubicBezTo>
                    <a:pt x="136281" y="108682"/>
                    <a:pt x="139700" y="106892"/>
                    <a:pt x="142875" y="104775"/>
                  </a:cubicBezTo>
                  <a:cubicBezTo>
                    <a:pt x="149056" y="86232"/>
                    <a:pt x="141214" y="103261"/>
                    <a:pt x="155575" y="88900"/>
                  </a:cubicBezTo>
                  <a:cubicBezTo>
                    <a:pt x="158273" y="86202"/>
                    <a:pt x="158994" y="81818"/>
                    <a:pt x="161925" y="79375"/>
                  </a:cubicBezTo>
                  <a:cubicBezTo>
                    <a:pt x="165561" y="76345"/>
                    <a:pt x="170774" y="75776"/>
                    <a:pt x="174625" y="73025"/>
                  </a:cubicBezTo>
                  <a:cubicBezTo>
                    <a:pt x="178279" y="70415"/>
                    <a:pt x="181275" y="66949"/>
                    <a:pt x="184150" y="63500"/>
                  </a:cubicBezTo>
                  <a:cubicBezTo>
                    <a:pt x="186593" y="60569"/>
                    <a:pt x="187264" y="55997"/>
                    <a:pt x="190500" y="53975"/>
                  </a:cubicBezTo>
                  <a:cubicBezTo>
                    <a:pt x="196176" y="50427"/>
                    <a:pt x="209550" y="47625"/>
                    <a:pt x="209550" y="47625"/>
                  </a:cubicBezTo>
                  <a:cubicBezTo>
                    <a:pt x="224782" y="24776"/>
                    <a:pt x="203212" y="52909"/>
                    <a:pt x="234950" y="31750"/>
                  </a:cubicBezTo>
                  <a:cubicBezTo>
                    <a:pt x="241300" y="27517"/>
                    <a:pt x="246760" y="21463"/>
                    <a:pt x="254000" y="19050"/>
                  </a:cubicBezTo>
                  <a:cubicBezTo>
                    <a:pt x="265770" y="15127"/>
                    <a:pt x="243946" y="22225"/>
                    <a:pt x="250825" y="22225"/>
                  </a:cubicBezTo>
                  <a:close/>
                </a:path>
              </a:pathLst>
            </a:cu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4083050" y="3146425"/>
              <a:ext cx="1231900" cy="977900"/>
            </a:xfrm>
            <a:custGeom>
              <a:avLst/>
              <a:gdLst>
                <a:gd name="connsiteX0" fmla="*/ 142875 w 1231900"/>
                <a:gd name="connsiteY0" fmla="*/ 15875 h 977900"/>
                <a:gd name="connsiteX1" fmla="*/ 206375 w 1231900"/>
                <a:gd name="connsiteY1" fmla="*/ 12700 h 977900"/>
                <a:gd name="connsiteX2" fmla="*/ 225425 w 1231900"/>
                <a:gd name="connsiteY2" fmla="*/ 6350 h 977900"/>
                <a:gd name="connsiteX3" fmla="*/ 254000 w 1231900"/>
                <a:gd name="connsiteY3" fmla="*/ 0 h 977900"/>
                <a:gd name="connsiteX4" fmla="*/ 304800 w 1231900"/>
                <a:gd name="connsiteY4" fmla="*/ 3175 h 977900"/>
                <a:gd name="connsiteX5" fmla="*/ 314325 w 1231900"/>
                <a:gd name="connsiteY5" fmla="*/ 6350 h 977900"/>
                <a:gd name="connsiteX6" fmla="*/ 330200 w 1231900"/>
                <a:gd name="connsiteY6" fmla="*/ 9525 h 977900"/>
                <a:gd name="connsiteX7" fmla="*/ 349250 w 1231900"/>
                <a:gd name="connsiteY7" fmla="*/ 15875 h 977900"/>
                <a:gd name="connsiteX8" fmla="*/ 358775 w 1231900"/>
                <a:gd name="connsiteY8" fmla="*/ 19050 h 977900"/>
                <a:gd name="connsiteX9" fmla="*/ 377825 w 1231900"/>
                <a:gd name="connsiteY9" fmla="*/ 28575 h 977900"/>
                <a:gd name="connsiteX10" fmla="*/ 396875 w 1231900"/>
                <a:gd name="connsiteY10" fmla="*/ 41275 h 977900"/>
                <a:gd name="connsiteX11" fmla="*/ 406400 w 1231900"/>
                <a:gd name="connsiteY11" fmla="*/ 47625 h 977900"/>
                <a:gd name="connsiteX12" fmla="*/ 412750 w 1231900"/>
                <a:gd name="connsiteY12" fmla="*/ 57150 h 977900"/>
                <a:gd name="connsiteX13" fmla="*/ 428625 w 1231900"/>
                <a:gd name="connsiteY13" fmla="*/ 69850 h 977900"/>
                <a:gd name="connsiteX14" fmla="*/ 431800 w 1231900"/>
                <a:gd name="connsiteY14" fmla="*/ 79375 h 977900"/>
                <a:gd name="connsiteX15" fmla="*/ 438150 w 1231900"/>
                <a:gd name="connsiteY15" fmla="*/ 88900 h 977900"/>
                <a:gd name="connsiteX16" fmla="*/ 441325 w 1231900"/>
                <a:gd name="connsiteY16" fmla="*/ 98425 h 977900"/>
                <a:gd name="connsiteX17" fmla="*/ 454025 w 1231900"/>
                <a:gd name="connsiteY17" fmla="*/ 117475 h 977900"/>
                <a:gd name="connsiteX18" fmla="*/ 466725 w 1231900"/>
                <a:gd name="connsiteY18" fmla="*/ 136525 h 977900"/>
                <a:gd name="connsiteX19" fmla="*/ 473075 w 1231900"/>
                <a:gd name="connsiteY19" fmla="*/ 146050 h 977900"/>
                <a:gd name="connsiteX20" fmla="*/ 476250 w 1231900"/>
                <a:gd name="connsiteY20" fmla="*/ 155575 h 977900"/>
                <a:gd name="connsiteX21" fmla="*/ 504825 w 1231900"/>
                <a:gd name="connsiteY21" fmla="*/ 187325 h 977900"/>
                <a:gd name="connsiteX22" fmla="*/ 523875 w 1231900"/>
                <a:gd name="connsiteY22" fmla="*/ 206375 h 977900"/>
                <a:gd name="connsiteX23" fmla="*/ 530225 w 1231900"/>
                <a:gd name="connsiteY23" fmla="*/ 215900 h 977900"/>
                <a:gd name="connsiteX24" fmla="*/ 536575 w 1231900"/>
                <a:gd name="connsiteY24" fmla="*/ 228600 h 977900"/>
                <a:gd name="connsiteX25" fmla="*/ 565150 w 1231900"/>
                <a:gd name="connsiteY25" fmla="*/ 238125 h 977900"/>
                <a:gd name="connsiteX26" fmla="*/ 574675 w 1231900"/>
                <a:gd name="connsiteY26" fmla="*/ 244475 h 977900"/>
                <a:gd name="connsiteX27" fmla="*/ 593725 w 1231900"/>
                <a:gd name="connsiteY27" fmla="*/ 250825 h 977900"/>
                <a:gd name="connsiteX28" fmla="*/ 603250 w 1231900"/>
                <a:gd name="connsiteY28" fmla="*/ 254000 h 977900"/>
                <a:gd name="connsiteX29" fmla="*/ 657225 w 1231900"/>
                <a:gd name="connsiteY29" fmla="*/ 260350 h 977900"/>
                <a:gd name="connsiteX30" fmla="*/ 828675 w 1231900"/>
                <a:gd name="connsiteY30" fmla="*/ 257175 h 977900"/>
                <a:gd name="connsiteX31" fmla="*/ 863600 w 1231900"/>
                <a:gd name="connsiteY31" fmla="*/ 254000 h 977900"/>
                <a:gd name="connsiteX32" fmla="*/ 946150 w 1231900"/>
                <a:gd name="connsiteY32" fmla="*/ 257175 h 977900"/>
                <a:gd name="connsiteX33" fmla="*/ 981075 w 1231900"/>
                <a:gd name="connsiteY33" fmla="*/ 263525 h 977900"/>
                <a:gd name="connsiteX34" fmla="*/ 1012825 w 1231900"/>
                <a:gd name="connsiteY34" fmla="*/ 273050 h 977900"/>
                <a:gd name="connsiteX35" fmla="*/ 1047750 w 1231900"/>
                <a:gd name="connsiteY35" fmla="*/ 282575 h 977900"/>
                <a:gd name="connsiteX36" fmla="*/ 1057275 w 1231900"/>
                <a:gd name="connsiteY36" fmla="*/ 285750 h 977900"/>
                <a:gd name="connsiteX37" fmla="*/ 1076325 w 1231900"/>
                <a:gd name="connsiteY37" fmla="*/ 298450 h 977900"/>
                <a:gd name="connsiteX38" fmla="*/ 1085850 w 1231900"/>
                <a:gd name="connsiteY38" fmla="*/ 301625 h 977900"/>
                <a:gd name="connsiteX39" fmla="*/ 1095375 w 1231900"/>
                <a:gd name="connsiteY39" fmla="*/ 307975 h 977900"/>
                <a:gd name="connsiteX40" fmla="*/ 1114425 w 1231900"/>
                <a:gd name="connsiteY40" fmla="*/ 314325 h 977900"/>
                <a:gd name="connsiteX41" fmla="*/ 1136650 w 1231900"/>
                <a:gd name="connsiteY41" fmla="*/ 323850 h 977900"/>
                <a:gd name="connsiteX42" fmla="*/ 1155700 w 1231900"/>
                <a:gd name="connsiteY42" fmla="*/ 330200 h 977900"/>
                <a:gd name="connsiteX43" fmla="*/ 1177925 w 1231900"/>
                <a:gd name="connsiteY43" fmla="*/ 358775 h 977900"/>
                <a:gd name="connsiteX44" fmla="*/ 1187450 w 1231900"/>
                <a:gd name="connsiteY44" fmla="*/ 381000 h 977900"/>
                <a:gd name="connsiteX45" fmla="*/ 1203325 w 1231900"/>
                <a:gd name="connsiteY45" fmla="*/ 403225 h 977900"/>
                <a:gd name="connsiteX46" fmla="*/ 1209675 w 1231900"/>
                <a:gd name="connsiteY46" fmla="*/ 422275 h 977900"/>
                <a:gd name="connsiteX47" fmla="*/ 1212850 w 1231900"/>
                <a:gd name="connsiteY47" fmla="*/ 431800 h 977900"/>
                <a:gd name="connsiteX48" fmla="*/ 1219200 w 1231900"/>
                <a:gd name="connsiteY48" fmla="*/ 441325 h 977900"/>
                <a:gd name="connsiteX49" fmla="*/ 1225550 w 1231900"/>
                <a:gd name="connsiteY49" fmla="*/ 460375 h 977900"/>
                <a:gd name="connsiteX50" fmla="*/ 1231900 w 1231900"/>
                <a:gd name="connsiteY50" fmla="*/ 482600 h 977900"/>
                <a:gd name="connsiteX51" fmla="*/ 1225550 w 1231900"/>
                <a:gd name="connsiteY51" fmla="*/ 584200 h 977900"/>
                <a:gd name="connsiteX52" fmla="*/ 1222375 w 1231900"/>
                <a:gd name="connsiteY52" fmla="*/ 593725 h 977900"/>
                <a:gd name="connsiteX53" fmla="*/ 1209675 w 1231900"/>
                <a:gd name="connsiteY53" fmla="*/ 615950 h 977900"/>
                <a:gd name="connsiteX54" fmla="*/ 1206500 w 1231900"/>
                <a:gd name="connsiteY54" fmla="*/ 628650 h 977900"/>
                <a:gd name="connsiteX55" fmla="*/ 1203325 w 1231900"/>
                <a:gd name="connsiteY55" fmla="*/ 644525 h 977900"/>
                <a:gd name="connsiteX56" fmla="*/ 1196975 w 1231900"/>
                <a:gd name="connsiteY56" fmla="*/ 663575 h 977900"/>
                <a:gd name="connsiteX57" fmla="*/ 1181100 w 1231900"/>
                <a:gd name="connsiteY57" fmla="*/ 714375 h 977900"/>
                <a:gd name="connsiteX58" fmla="*/ 1171575 w 1231900"/>
                <a:gd name="connsiteY58" fmla="*/ 720725 h 977900"/>
                <a:gd name="connsiteX59" fmla="*/ 1158875 w 1231900"/>
                <a:gd name="connsiteY59" fmla="*/ 733425 h 977900"/>
                <a:gd name="connsiteX60" fmla="*/ 1152525 w 1231900"/>
                <a:gd name="connsiteY60" fmla="*/ 742950 h 977900"/>
                <a:gd name="connsiteX61" fmla="*/ 1143000 w 1231900"/>
                <a:gd name="connsiteY61" fmla="*/ 765175 h 977900"/>
                <a:gd name="connsiteX62" fmla="*/ 1139825 w 1231900"/>
                <a:gd name="connsiteY62" fmla="*/ 796925 h 977900"/>
                <a:gd name="connsiteX63" fmla="*/ 1133475 w 1231900"/>
                <a:gd name="connsiteY63" fmla="*/ 815975 h 977900"/>
                <a:gd name="connsiteX64" fmla="*/ 1123950 w 1231900"/>
                <a:gd name="connsiteY64" fmla="*/ 835025 h 977900"/>
                <a:gd name="connsiteX65" fmla="*/ 1114425 w 1231900"/>
                <a:gd name="connsiteY65" fmla="*/ 869950 h 977900"/>
                <a:gd name="connsiteX66" fmla="*/ 1111250 w 1231900"/>
                <a:gd name="connsiteY66" fmla="*/ 879475 h 977900"/>
                <a:gd name="connsiteX67" fmla="*/ 1101725 w 1231900"/>
                <a:gd name="connsiteY67" fmla="*/ 889000 h 977900"/>
                <a:gd name="connsiteX68" fmla="*/ 1089025 w 1231900"/>
                <a:gd name="connsiteY68" fmla="*/ 904875 h 977900"/>
                <a:gd name="connsiteX69" fmla="*/ 1082675 w 1231900"/>
                <a:gd name="connsiteY69" fmla="*/ 914400 h 977900"/>
                <a:gd name="connsiteX70" fmla="*/ 1063625 w 1231900"/>
                <a:gd name="connsiteY70" fmla="*/ 927100 h 977900"/>
                <a:gd name="connsiteX71" fmla="*/ 1044575 w 1231900"/>
                <a:gd name="connsiteY71" fmla="*/ 936625 h 977900"/>
                <a:gd name="connsiteX72" fmla="*/ 1035050 w 1231900"/>
                <a:gd name="connsiteY72" fmla="*/ 946150 h 977900"/>
                <a:gd name="connsiteX73" fmla="*/ 1025525 w 1231900"/>
                <a:gd name="connsiteY73" fmla="*/ 949325 h 977900"/>
                <a:gd name="connsiteX74" fmla="*/ 1012825 w 1231900"/>
                <a:gd name="connsiteY74" fmla="*/ 955675 h 977900"/>
                <a:gd name="connsiteX75" fmla="*/ 990600 w 1231900"/>
                <a:gd name="connsiteY75" fmla="*/ 962025 h 977900"/>
                <a:gd name="connsiteX76" fmla="*/ 981075 w 1231900"/>
                <a:gd name="connsiteY76" fmla="*/ 968375 h 977900"/>
                <a:gd name="connsiteX77" fmla="*/ 968375 w 1231900"/>
                <a:gd name="connsiteY77" fmla="*/ 971550 h 977900"/>
                <a:gd name="connsiteX78" fmla="*/ 942975 w 1231900"/>
                <a:gd name="connsiteY78" fmla="*/ 977900 h 977900"/>
                <a:gd name="connsiteX79" fmla="*/ 844550 w 1231900"/>
                <a:gd name="connsiteY79" fmla="*/ 974725 h 977900"/>
                <a:gd name="connsiteX80" fmla="*/ 831850 w 1231900"/>
                <a:gd name="connsiteY80" fmla="*/ 971550 h 977900"/>
                <a:gd name="connsiteX81" fmla="*/ 809625 w 1231900"/>
                <a:gd name="connsiteY81" fmla="*/ 962025 h 977900"/>
                <a:gd name="connsiteX82" fmla="*/ 800100 w 1231900"/>
                <a:gd name="connsiteY82" fmla="*/ 958850 h 977900"/>
                <a:gd name="connsiteX83" fmla="*/ 777875 w 1231900"/>
                <a:gd name="connsiteY83" fmla="*/ 946150 h 977900"/>
                <a:gd name="connsiteX84" fmla="*/ 749300 w 1231900"/>
                <a:gd name="connsiteY84" fmla="*/ 936625 h 977900"/>
                <a:gd name="connsiteX85" fmla="*/ 739775 w 1231900"/>
                <a:gd name="connsiteY85" fmla="*/ 933450 h 977900"/>
                <a:gd name="connsiteX86" fmla="*/ 717550 w 1231900"/>
                <a:gd name="connsiteY86" fmla="*/ 930275 h 977900"/>
                <a:gd name="connsiteX87" fmla="*/ 555625 w 1231900"/>
                <a:gd name="connsiteY87" fmla="*/ 933450 h 977900"/>
                <a:gd name="connsiteX88" fmla="*/ 546100 w 1231900"/>
                <a:gd name="connsiteY88" fmla="*/ 936625 h 977900"/>
                <a:gd name="connsiteX89" fmla="*/ 523875 w 1231900"/>
                <a:gd name="connsiteY89" fmla="*/ 939800 h 977900"/>
                <a:gd name="connsiteX90" fmla="*/ 495300 w 1231900"/>
                <a:gd name="connsiteY90" fmla="*/ 952500 h 977900"/>
                <a:gd name="connsiteX91" fmla="*/ 485775 w 1231900"/>
                <a:gd name="connsiteY91" fmla="*/ 955675 h 977900"/>
                <a:gd name="connsiteX92" fmla="*/ 476250 w 1231900"/>
                <a:gd name="connsiteY92" fmla="*/ 958850 h 977900"/>
                <a:gd name="connsiteX93" fmla="*/ 428625 w 1231900"/>
                <a:gd name="connsiteY93" fmla="*/ 955675 h 977900"/>
                <a:gd name="connsiteX94" fmla="*/ 406400 w 1231900"/>
                <a:gd name="connsiteY94" fmla="*/ 942975 h 977900"/>
                <a:gd name="connsiteX95" fmla="*/ 396875 w 1231900"/>
                <a:gd name="connsiteY95" fmla="*/ 939800 h 977900"/>
                <a:gd name="connsiteX96" fmla="*/ 387350 w 1231900"/>
                <a:gd name="connsiteY96" fmla="*/ 930275 h 977900"/>
                <a:gd name="connsiteX97" fmla="*/ 365125 w 1231900"/>
                <a:gd name="connsiteY97" fmla="*/ 920750 h 977900"/>
                <a:gd name="connsiteX98" fmla="*/ 355600 w 1231900"/>
                <a:gd name="connsiteY98" fmla="*/ 914400 h 977900"/>
                <a:gd name="connsiteX99" fmla="*/ 330200 w 1231900"/>
                <a:gd name="connsiteY99" fmla="*/ 885825 h 977900"/>
                <a:gd name="connsiteX100" fmla="*/ 327025 w 1231900"/>
                <a:gd name="connsiteY100" fmla="*/ 876300 h 977900"/>
                <a:gd name="connsiteX101" fmla="*/ 323850 w 1231900"/>
                <a:gd name="connsiteY101" fmla="*/ 863600 h 977900"/>
                <a:gd name="connsiteX102" fmla="*/ 320675 w 1231900"/>
                <a:gd name="connsiteY102" fmla="*/ 847725 h 977900"/>
                <a:gd name="connsiteX103" fmla="*/ 314325 w 1231900"/>
                <a:gd name="connsiteY103" fmla="*/ 831850 h 977900"/>
                <a:gd name="connsiteX104" fmla="*/ 311150 w 1231900"/>
                <a:gd name="connsiteY104" fmla="*/ 822325 h 977900"/>
                <a:gd name="connsiteX105" fmla="*/ 307975 w 1231900"/>
                <a:gd name="connsiteY105" fmla="*/ 809625 h 977900"/>
                <a:gd name="connsiteX106" fmla="*/ 301625 w 1231900"/>
                <a:gd name="connsiteY106" fmla="*/ 800100 h 977900"/>
                <a:gd name="connsiteX107" fmla="*/ 288925 w 1231900"/>
                <a:gd name="connsiteY107" fmla="*/ 771525 h 977900"/>
                <a:gd name="connsiteX108" fmla="*/ 285750 w 1231900"/>
                <a:gd name="connsiteY108" fmla="*/ 758825 h 977900"/>
                <a:gd name="connsiteX109" fmla="*/ 276225 w 1231900"/>
                <a:gd name="connsiteY109" fmla="*/ 730250 h 977900"/>
                <a:gd name="connsiteX110" fmla="*/ 273050 w 1231900"/>
                <a:gd name="connsiteY110" fmla="*/ 720725 h 977900"/>
                <a:gd name="connsiteX111" fmla="*/ 269875 w 1231900"/>
                <a:gd name="connsiteY111" fmla="*/ 711200 h 977900"/>
                <a:gd name="connsiteX112" fmla="*/ 263525 w 1231900"/>
                <a:gd name="connsiteY112" fmla="*/ 701675 h 977900"/>
                <a:gd name="connsiteX113" fmla="*/ 260350 w 1231900"/>
                <a:gd name="connsiteY113" fmla="*/ 692150 h 977900"/>
                <a:gd name="connsiteX114" fmla="*/ 241300 w 1231900"/>
                <a:gd name="connsiteY114" fmla="*/ 685800 h 977900"/>
                <a:gd name="connsiteX115" fmla="*/ 209550 w 1231900"/>
                <a:gd name="connsiteY115" fmla="*/ 679450 h 977900"/>
                <a:gd name="connsiteX116" fmla="*/ 190500 w 1231900"/>
                <a:gd name="connsiteY116" fmla="*/ 669925 h 977900"/>
                <a:gd name="connsiteX117" fmla="*/ 171450 w 1231900"/>
                <a:gd name="connsiteY117" fmla="*/ 663575 h 977900"/>
                <a:gd name="connsiteX118" fmla="*/ 161925 w 1231900"/>
                <a:gd name="connsiteY118" fmla="*/ 660400 h 977900"/>
                <a:gd name="connsiteX119" fmla="*/ 142875 w 1231900"/>
                <a:gd name="connsiteY119" fmla="*/ 650875 h 977900"/>
                <a:gd name="connsiteX120" fmla="*/ 123825 w 1231900"/>
                <a:gd name="connsiteY120" fmla="*/ 635000 h 977900"/>
                <a:gd name="connsiteX121" fmla="*/ 104775 w 1231900"/>
                <a:gd name="connsiteY121" fmla="*/ 615950 h 977900"/>
                <a:gd name="connsiteX122" fmla="*/ 95250 w 1231900"/>
                <a:gd name="connsiteY122" fmla="*/ 609600 h 977900"/>
                <a:gd name="connsiteX123" fmla="*/ 76200 w 1231900"/>
                <a:gd name="connsiteY123" fmla="*/ 593725 h 977900"/>
                <a:gd name="connsiteX124" fmla="*/ 66675 w 1231900"/>
                <a:gd name="connsiteY124" fmla="*/ 590550 h 977900"/>
                <a:gd name="connsiteX125" fmla="*/ 50800 w 1231900"/>
                <a:gd name="connsiteY125" fmla="*/ 574675 h 977900"/>
                <a:gd name="connsiteX126" fmla="*/ 44450 w 1231900"/>
                <a:gd name="connsiteY126" fmla="*/ 565150 h 977900"/>
                <a:gd name="connsiteX127" fmla="*/ 34925 w 1231900"/>
                <a:gd name="connsiteY127" fmla="*/ 552450 h 977900"/>
                <a:gd name="connsiteX128" fmla="*/ 28575 w 1231900"/>
                <a:gd name="connsiteY128" fmla="*/ 533400 h 977900"/>
                <a:gd name="connsiteX129" fmla="*/ 19050 w 1231900"/>
                <a:gd name="connsiteY129" fmla="*/ 508000 h 977900"/>
                <a:gd name="connsiteX130" fmla="*/ 15875 w 1231900"/>
                <a:gd name="connsiteY130" fmla="*/ 469900 h 977900"/>
                <a:gd name="connsiteX131" fmla="*/ 12700 w 1231900"/>
                <a:gd name="connsiteY131" fmla="*/ 454025 h 977900"/>
                <a:gd name="connsiteX132" fmla="*/ 9525 w 1231900"/>
                <a:gd name="connsiteY132" fmla="*/ 425450 h 977900"/>
                <a:gd name="connsiteX133" fmla="*/ 3175 w 1231900"/>
                <a:gd name="connsiteY133" fmla="*/ 400050 h 977900"/>
                <a:gd name="connsiteX134" fmla="*/ 0 w 1231900"/>
                <a:gd name="connsiteY134" fmla="*/ 384175 h 977900"/>
                <a:gd name="connsiteX135" fmla="*/ 3175 w 1231900"/>
                <a:gd name="connsiteY135" fmla="*/ 352425 h 977900"/>
                <a:gd name="connsiteX136" fmla="*/ 9525 w 1231900"/>
                <a:gd name="connsiteY136" fmla="*/ 333375 h 977900"/>
                <a:gd name="connsiteX137" fmla="*/ 19050 w 1231900"/>
                <a:gd name="connsiteY137" fmla="*/ 314325 h 977900"/>
                <a:gd name="connsiteX138" fmla="*/ 22225 w 1231900"/>
                <a:gd name="connsiteY138" fmla="*/ 298450 h 977900"/>
                <a:gd name="connsiteX139" fmla="*/ 25400 w 1231900"/>
                <a:gd name="connsiteY139" fmla="*/ 279400 h 977900"/>
                <a:gd name="connsiteX140" fmla="*/ 31750 w 1231900"/>
                <a:gd name="connsiteY140" fmla="*/ 260350 h 977900"/>
                <a:gd name="connsiteX141" fmla="*/ 34925 w 1231900"/>
                <a:gd name="connsiteY141" fmla="*/ 250825 h 977900"/>
                <a:gd name="connsiteX142" fmla="*/ 34925 w 1231900"/>
                <a:gd name="connsiteY142" fmla="*/ 142875 h 977900"/>
                <a:gd name="connsiteX143" fmla="*/ 44450 w 1231900"/>
                <a:gd name="connsiteY143" fmla="*/ 123825 h 977900"/>
                <a:gd name="connsiteX144" fmla="*/ 60325 w 1231900"/>
                <a:gd name="connsiteY144" fmla="*/ 95250 h 977900"/>
                <a:gd name="connsiteX145" fmla="*/ 76200 w 1231900"/>
                <a:gd name="connsiteY145" fmla="*/ 76200 h 977900"/>
                <a:gd name="connsiteX146" fmla="*/ 82550 w 1231900"/>
                <a:gd name="connsiteY146" fmla="*/ 66675 h 977900"/>
                <a:gd name="connsiteX147" fmla="*/ 92075 w 1231900"/>
                <a:gd name="connsiteY147" fmla="*/ 63500 h 977900"/>
                <a:gd name="connsiteX148" fmla="*/ 117475 w 1231900"/>
                <a:gd name="connsiteY148" fmla="*/ 41275 h 977900"/>
                <a:gd name="connsiteX149" fmla="*/ 127000 w 1231900"/>
                <a:gd name="connsiteY149" fmla="*/ 31750 h 977900"/>
                <a:gd name="connsiteX150" fmla="*/ 146050 w 1231900"/>
                <a:gd name="connsiteY150" fmla="*/ 19050 h 977900"/>
                <a:gd name="connsiteX151" fmla="*/ 142875 w 1231900"/>
                <a:gd name="connsiteY151" fmla="*/ 15875 h 97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1231900" h="977900">
                  <a:moveTo>
                    <a:pt x="142875" y="15875"/>
                  </a:moveTo>
                  <a:cubicBezTo>
                    <a:pt x="164042" y="14817"/>
                    <a:pt x="185322" y="15129"/>
                    <a:pt x="206375" y="12700"/>
                  </a:cubicBezTo>
                  <a:cubicBezTo>
                    <a:pt x="213024" y="11933"/>
                    <a:pt x="218931" y="7973"/>
                    <a:pt x="225425" y="6350"/>
                  </a:cubicBezTo>
                  <a:cubicBezTo>
                    <a:pt x="243360" y="1866"/>
                    <a:pt x="233846" y="4031"/>
                    <a:pt x="254000" y="0"/>
                  </a:cubicBezTo>
                  <a:cubicBezTo>
                    <a:pt x="270933" y="1058"/>
                    <a:pt x="287927" y="1399"/>
                    <a:pt x="304800" y="3175"/>
                  </a:cubicBezTo>
                  <a:cubicBezTo>
                    <a:pt x="308128" y="3525"/>
                    <a:pt x="311078" y="5538"/>
                    <a:pt x="314325" y="6350"/>
                  </a:cubicBezTo>
                  <a:cubicBezTo>
                    <a:pt x="319560" y="7659"/>
                    <a:pt x="324994" y="8105"/>
                    <a:pt x="330200" y="9525"/>
                  </a:cubicBezTo>
                  <a:cubicBezTo>
                    <a:pt x="336658" y="11286"/>
                    <a:pt x="342900" y="13758"/>
                    <a:pt x="349250" y="15875"/>
                  </a:cubicBezTo>
                  <a:cubicBezTo>
                    <a:pt x="352425" y="16933"/>
                    <a:pt x="355990" y="17194"/>
                    <a:pt x="358775" y="19050"/>
                  </a:cubicBezTo>
                  <a:cubicBezTo>
                    <a:pt x="401060" y="47240"/>
                    <a:pt x="338390" y="6667"/>
                    <a:pt x="377825" y="28575"/>
                  </a:cubicBezTo>
                  <a:cubicBezTo>
                    <a:pt x="384496" y="32281"/>
                    <a:pt x="390525" y="37042"/>
                    <a:pt x="396875" y="41275"/>
                  </a:cubicBezTo>
                  <a:lnTo>
                    <a:pt x="406400" y="47625"/>
                  </a:lnTo>
                  <a:cubicBezTo>
                    <a:pt x="408517" y="50800"/>
                    <a:pt x="409770" y="54766"/>
                    <a:pt x="412750" y="57150"/>
                  </a:cubicBezTo>
                  <a:cubicBezTo>
                    <a:pt x="428008" y="69356"/>
                    <a:pt x="418009" y="48619"/>
                    <a:pt x="428625" y="69850"/>
                  </a:cubicBezTo>
                  <a:cubicBezTo>
                    <a:pt x="430122" y="72843"/>
                    <a:pt x="430303" y="76382"/>
                    <a:pt x="431800" y="79375"/>
                  </a:cubicBezTo>
                  <a:cubicBezTo>
                    <a:pt x="433507" y="82788"/>
                    <a:pt x="436443" y="85487"/>
                    <a:pt x="438150" y="88900"/>
                  </a:cubicBezTo>
                  <a:cubicBezTo>
                    <a:pt x="439647" y="91893"/>
                    <a:pt x="439700" y="95499"/>
                    <a:pt x="441325" y="98425"/>
                  </a:cubicBezTo>
                  <a:cubicBezTo>
                    <a:pt x="445031" y="105096"/>
                    <a:pt x="449792" y="111125"/>
                    <a:pt x="454025" y="117475"/>
                  </a:cubicBezTo>
                  <a:lnTo>
                    <a:pt x="466725" y="136525"/>
                  </a:lnTo>
                  <a:cubicBezTo>
                    <a:pt x="468842" y="139700"/>
                    <a:pt x="471868" y="142430"/>
                    <a:pt x="473075" y="146050"/>
                  </a:cubicBezTo>
                  <a:cubicBezTo>
                    <a:pt x="474133" y="149225"/>
                    <a:pt x="474590" y="152669"/>
                    <a:pt x="476250" y="155575"/>
                  </a:cubicBezTo>
                  <a:cubicBezTo>
                    <a:pt x="486994" y="174377"/>
                    <a:pt x="489108" y="166369"/>
                    <a:pt x="504825" y="187325"/>
                  </a:cubicBezTo>
                  <a:cubicBezTo>
                    <a:pt x="516640" y="203078"/>
                    <a:pt x="509947" y="197090"/>
                    <a:pt x="523875" y="206375"/>
                  </a:cubicBezTo>
                  <a:cubicBezTo>
                    <a:pt x="525992" y="209550"/>
                    <a:pt x="528332" y="212587"/>
                    <a:pt x="530225" y="215900"/>
                  </a:cubicBezTo>
                  <a:cubicBezTo>
                    <a:pt x="532573" y="220009"/>
                    <a:pt x="532789" y="225760"/>
                    <a:pt x="536575" y="228600"/>
                  </a:cubicBezTo>
                  <a:cubicBezTo>
                    <a:pt x="574675" y="257175"/>
                    <a:pt x="541337" y="222250"/>
                    <a:pt x="565150" y="238125"/>
                  </a:cubicBezTo>
                  <a:cubicBezTo>
                    <a:pt x="568325" y="240242"/>
                    <a:pt x="571188" y="242925"/>
                    <a:pt x="574675" y="244475"/>
                  </a:cubicBezTo>
                  <a:cubicBezTo>
                    <a:pt x="580792" y="247193"/>
                    <a:pt x="587375" y="248708"/>
                    <a:pt x="593725" y="250825"/>
                  </a:cubicBezTo>
                  <a:cubicBezTo>
                    <a:pt x="596900" y="251883"/>
                    <a:pt x="599949" y="253450"/>
                    <a:pt x="603250" y="254000"/>
                  </a:cubicBezTo>
                  <a:cubicBezTo>
                    <a:pt x="633831" y="259097"/>
                    <a:pt x="615889" y="256592"/>
                    <a:pt x="657225" y="260350"/>
                  </a:cubicBezTo>
                  <a:lnTo>
                    <a:pt x="828675" y="257175"/>
                  </a:lnTo>
                  <a:cubicBezTo>
                    <a:pt x="840359" y="256815"/>
                    <a:pt x="851910" y="254000"/>
                    <a:pt x="863600" y="254000"/>
                  </a:cubicBezTo>
                  <a:cubicBezTo>
                    <a:pt x="891137" y="254000"/>
                    <a:pt x="918633" y="256117"/>
                    <a:pt x="946150" y="257175"/>
                  </a:cubicBezTo>
                  <a:cubicBezTo>
                    <a:pt x="961803" y="259411"/>
                    <a:pt x="967466" y="259442"/>
                    <a:pt x="981075" y="263525"/>
                  </a:cubicBezTo>
                  <a:cubicBezTo>
                    <a:pt x="1003688" y="270309"/>
                    <a:pt x="994007" y="268868"/>
                    <a:pt x="1012825" y="273050"/>
                  </a:cubicBezTo>
                  <a:cubicBezTo>
                    <a:pt x="1039751" y="279034"/>
                    <a:pt x="1018014" y="272663"/>
                    <a:pt x="1047750" y="282575"/>
                  </a:cubicBezTo>
                  <a:cubicBezTo>
                    <a:pt x="1050925" y="283633"/>
                    <a:pt x="1054490" y="283894"/>
                    <a:pt x="1057275" y="285750"/>
                  </a:cubicBezTo>
                  <a:cubicBezTo>
                    <a:pt x="1063625" y="289983"/>
                    <a:pt x="1069085" y="296037"/>
                    <a:pt x="1076325" y="298450"/>
                  </a:cubicBezTo>
                  <a:cubicBezTo>
                    <a:pt x="1079500" y="299508"/>
                    <a:pt x="1082857" y="300128"/>
                    <a:pt x="1085850" y="301625"/>
                  </a:cubicBezTo>
                  <a:cubicBezTo>
                    <a:pt x="1089263" y="303332"/>
                    <a:pt x="1091888" y="306425"/>
                    <a:pt x="1095375" y="307975"/>
                  </a:cubicBezTo>
                  <a:cubicBezTo>
                    <a:pt x="1101492" y="310693"/>
                    <a:pt x="1108856" y="310612"/>
                    <a:pt x="1114425" y="314325"/>
                  </a:cubicBezTo>
                  <a:cubicBezTo>
                    <a:pt x="1129537" y="324399"/>
                    <a:pt x="1118011" y="318258"/>
                    <a:pt x="1136650" y="323850"/>
                  </a:cubicBezTo>
                  <a:cubicBezTo>
                    <a:pt x="1143061" y="325773"/>
                    <a:pt x="1155700" y="330200"/>
                    <a:pt x="1155700" y="330200"/>
                  </a:cubicBezTo>
                  <a:cubicBezTo>
                    <a:pt x="1163918" y="338418"/>
                    <a:pt x="1174127" y="347382"/>
                    <a:pt x="1177925" y="358775"/>
                  </a:cubicBezTo>
                  <a:cubicBezTo>
                    <a:pt x="1181487" y="369461"/>
                    <a:pt x="1181173" y="370015"/>
                    <a:pt x="1187450" y="381000"/>
                  </a:cubicBezTo>
                  <a:cubicBezTo>
                    <a:pt x="1191164" y="387500"/>
                    <a:pt x="1199236" y="397773"/>
                    <a:pt x="1203325" y="403225"/>
                  </a:cubicBezTo>
                  <a:lnTo>
                    <a:pt x="1209675" y="422275"/>
                  </a:lnTo>
                  <a:cubicBezTo>
                    <a:pt x="1210733" y="425450"/>
                    <a:pt x="1210994" y="429015"/>
                    <a:pt x="1212850" y="431800"/>
                  </a:cubicBezTo>
                  <a:cubicBezTo>
                    <a:pt x="1214967" y="434975"/>
                    <a:pt x="1217650" y="437838"/>
                    <a:pt x="1219200" y="441325"/>
                  </a:cubicBezTo>
                  <a:cubicBezTo>
                    <a:pt x="1221918" y="447442"/>
                    <a:pt x="1223433" y="454025"/>
                    <a:pt x="1225550" y="460375"/>
                  </a:cubicBezTo>
                  <a:cubicBezTo>
                    <a:pt x="1230105" y="474040"/>
                    <a:pt x="1227913" y="466653"/>
                    <a:pt x="1231900" y="482600"/>
                  </a:cubicBezTo>
                  <a:cubicBezTo>
                    <a:pt x="1230007" y="535606"/>
                    <a:pt x="1235705" y="548657"/>
                    <a:pt x="1225550" y="584200"/>
                  </a:cubicBezTo>
                  <a:cubicBezTo>
                    <a:pt x="1224631" y="587418"/>
                    <a:pt x="1223693" y="590649"/>
                    <a:pt x="1222375" y="593725"/>
                  </a:cubicBezTo>
                  <a:cubicBezTo>
                    <a:pt x="1217541" y="605004"/>
                    <a:pt x="1216052" y="606384"/>
                    <a:pt x="1209675" y="615950"/>
                  </a:cubicBezTo>
                  <a:cubicBezTo>
                    <a:pt x="1208617" y="620183"/>
                    <a:pt x="1207447" y="624390"/>
                    <a:pt x="1206500" y="628650"/>
                  </a:cubicBezTo>
                  <a:cubicBezTo>
                    <a:pt x="1205329" y="633918"/>
                    <a:pt x="1204745" y="639319"/>
                    <a:pt x="1203325" y="644525"/>
                  </a:cubicBezTo>
                  <a:cubicBezTo>
                    <a:pt x="1201564" y="650983"/>
                    <a:pt x="1196975" y="663575"/>
                    <a:pt x="1196975" y="663575"/>
                  </a:cubicBezTo>
                  <a:cubicBezTo>
                    <a:pt x="1191708" y="697809"/>
                    <a:pt x="1199898" y="698710"/>
                    <a:pt x="1181100" y="714375"/>
                  </a:cubicBezTo>
                  <a:cubicBezTo>
                    <a:pt x="1178169" y="716818"/>
                    <a:pt x="1174750" y="718608"/>
                    <a:pt x="1171575" y="720725"/>
                  </a:cubicBezTo>
                  <a:cubicBezTo>
                    <a:pt x="1164648" y="741507"/>
                    <a:pt x="1174269" y="721110"/>
                    <a:pt x="1158875" y="733425"/>
                  </a:cubicBezTo>
                  <a:cubicBezTo>
                    <a:pt x="1155895" y="735809"/>
                    <a:pt x="1154418" y="739637"/>
                    <a:pt x="1152525" y="742950"/>
                  </a:cubicBezTo>
                  <a:cubicBezTo>
                    <a:pt x="1146248" y="753935"/>
                    <a:pt x="1146562" y="754489"/>
                    <a:pt x="1143000" y="765175"/>
                  </a:cubicBezTo>
                  <a:cubicBezTo>
                    <a:pt x="1141942" y="775758"/>
                    <a:pt x="1141785" y="786471"/>
                    <a:pt x="1139825" y="796925"/>
                  </a:cubicBezTo>
                  <a:cubicBezTo>
                    <a:pt x="1138591" y="803504"/>
                    <a:pt x="1137188" y="810406"/>
                    <a:pt x="1133475" y="815975"/>
                  </a:cubicBezTo>
                  <a:cubicBezTo>
                    <a:pt x="1127767" y="824538"/>
                    <a:pt x="1126141" y="825166"/>
                    <a:pt x="1123950" y="835025"/>
                  </a:cubicBezTo>
                  <a:cubicBezTo>
                    <a:pt x="1115576" y="872707"/>
                    <a:pt x="1126939" y="836579"/>
                    <a:pt x="1114425" y="869950"/>
                  </a:cubicBezTo>
                  <a:cubicBezTo>
                    <a:pt x="1113250" y="873084"/>
                    <a:pt x="1113106" y="876690"/>
                    <a:pt x="1111250" y="879475"/>
                  </a:cubicBezTo>
                  <a:cubicBezTo>
                    <a:pt x="1108759" y="883211"/>
                    <a:pt x="1104900" y="885825"/>
                    <a:pt x="1101725" y="889000"/>
                  </a:cubicBezTo>
                  <a:cubicBezTo>
                    <a:pt x="1095544" y="907543"/>
                    <a:pt x="1103386" y="890514"/>
                    <a:pt x="1089025" y="904875"/>
                  </a:cubicBezTo>
                  <a:cubicBezTo>
                    <a:pt x="1086327" y="907573"/>
                    <a:pt x="1085547" y="911887"/>
                    <a:pt x="1082675" y="914400"/>
                  </a:cubicBezTo>
                  <a:cubicBezTo>
                    <a:pt x="1076932" y="919426"/>
                    <a:pt x="1069975" y="922867"/>
                    <a:pt x="1063625" y="927100"/>
                  </a:cubicBezTo>
                  <a:cubicBezTo>
                    <a:pt x="1051315" y="935306"/>
                    <a:pt x="1057720" y="932243"/>
                    <a:pt x="1044575" y="936625"/>
                  </a:cubicBezTo>
                  <a:cubicBezTo>
                    <a:pt x="1041400" y="939800"/>
                    <a:pt x="1038786" y="943659"/>
                    <a:pt x="1035050" y="946150"/>
                  </a:cubicBezTo>
                  <a:cubicBezTo>
                    <a:pt x="1032265" y="948006"/>
                    <a:pt x="1028601" y="948007"/>
                    <a:pt x="1025525" y="949325"/>
                  </a:cubicBezTo>
                  <a:cubicBezTo>
                    <a:pt x="1021175" y="951189"/>
                    <a:pt x="1017257" y="954013"/>
                    <a:pt x="1012825" y="955675"/>
                  </a:cubicBezTo>
                  <a:cubicBezTo>
                    <a:pt x="1004687" y="958727"/>
                    <a:pt x="998276" y="958187"/>
                    <a:pt x="990600" y="962025"/>
                  </a:cubicBezTo>
                  <a:cubicBezTo>
                    <a:pt x="987187" y="963732"/>
                    <a:pt x="984582" y="966872"/>
                    <a:pt x="981075" y="968375"/>
                  </a:cubicBezTo>
                  <a:cubicBezTo>
                    <a:pt x="977064" y="970094"/>
                    <a:pt x="972571" y="970351"/>
                    <a:pt x="968375" y="971550"/>
                  </a:cubicBezTo>
                  <a:cubicBezTo>
                    <a:pt x="945595" y="978059"/>
                    <a:pt x="975250" y="971445"/>
                    <a:pt x="942975" y="977900"/>
                  </a:cubicBezTo>
                  <a:cubicBezTo>
                    <a:pt x="910167" y="976842"/>
                    <a:pt x="877322" y="976598"/>
                    <a:pt x="844550" y="974725"/>
                  </a:cubicBezTo>
                  <a:cubicBezTo>
                    <a:pt x="840193" y="974476"/>
                    <a:pt x="836046" y="972749"/>
                    <a:pt x="831850" y="971550"/>
                  </a:cubicBezTo>
                  <a:cubicBezTo>
                    <a:pt x="816958" y="967295"/>
                    <a:pt x="826558" y="969282"/>
                    <a:pt x="809625" y="962025"/>
                  </a:cubicBezTo>
                  <a:cubicBezTo>
                    <a:pt x="806549" y="960707"/>
                    <a:pt x="803093" y="960347"/>
                    <a:pt x="800100" y="958850"/>
                  </a:cubicBezTo>
                  <a:cubicBezTo>
                    <a:pt x="777189" y="947395"/>
                    <a:pt x="805707" y="957283"/>
                    <a:pt x="777875" y="946150"/>
                  </a:cubicBezTo>
                  <a:lnTo>
                    <a:pt x="749300" y="936625"/>
                  </a:lnTo>
                  <a:cubicBezTo>
                    <a:pt x="746125" y="935567"/>
                    <a:pt x="743088" y="933923"/>
                    <a:pt x="739775" y="933450"/>
                  </a:cubicBezTo>
                  <a:lnTo>
                    <a:pt x="717550" y="930275"/>
                  </a:lnTo>
                  <a:lnTo>
                    <a:pt x="555625" y="933450"/>
                  </a:lnTo>
                  <a:cubicBezTo>
                    <a:pt x="552281" y="933574"/>
                    <a:pt x="549382" y="935969"/>
                    <a:pt x="546100" y="936625"/>
                  </a:cubicBezTo>
                  <a:cubicBezTo>
                    <a:pt x="538762" y="938093"/>
                    <a:pt x="531283" y="938742"/>
                    <a:pt x="523875" y="939800"/>
                  </a:cubicBezTo>
                  <a:cubicBezTo>
                    <a:pt x="508781" y="949863"/>
                    <a:pt x="517970" y="944943"/>
                    <a:pt x="495300" y="952500"/>
                  </a:cubicBezTo>
                  <a:lnTo>
                    <a:pt x="485775" y="955675"/>
                  </a:lnTo>
                  <a:lnTo>
                    <a:pt x="476250" y="958850"/>
                  </a:lnTo>
                  <a:cubicBezTo>
                    <a:pt x="460375" y="957792"/>
                    <a:pt x="444341" y="958156"/>
                    <a:pt x="428625" y="955675"/>
                  </a:cubicBezTo>
                  <a:cubicBezTo>
                    <a:pt x="420490" y="954390"/>
                    <a:pt x="413431" y="946491"/>
                    <a:pt x="406400" y="942975"/>
                  </a:cubicBezTo>
                  <a:cubicBezTo>
                    <a:pt x="403407" y="941478"/>
                    <a:pt x="400050" y="940858"/>
                    <a:pt x="396875" y="939800"/>
                  </a:cubicBezTo>
                  <a:cubicBezTo>
                    <a:pt x="393700" y="936625"/>
                    <a:pt x="391004" y="932885"/>
                    <a:pt x="387350" y="930275"/>
                  </a:cubicBezTo>
                  <a:cubicBezTo>
                    <a:pt x="371934" y="919264"/>
                    <a:pt x="378944" y="927659"/>
                    <a:pt x="365125" y="920750"/>
                  </a:cubicBezTo>
                  <a:cubicBezTo>
                    <a:pt x="361712" y="919043"/>
                    <a:pt x="358452" y="916935"/>
                    <a:pt x="355600" y="914400"/>
                  </a:cubicBezTo>
                  <a:cubicBezTo>
                    <a:pt x="348027" y="907668"/>
                    <a:pt x="335508" y="896441"/>
                    <a:pt x="330200" y="885825"/>
                  </a:cubicBezTo>
                  <a:cubicBezTo>
                    <a:pt x="328703" y="882832"/>
                    <a:pt x="327944" y="879518"/>
                    <a:pt x="327025" y="876300"/>
                  </a:cubicBezTo>
                  <a:cubicBezTo>
                    <a:pt x="325826" y="872104"/>
                    <a:pt x="324797" y="867860"/>
                    <a:pt x="323850" y="863600"/>
                  </a:cubicBezTo>
                  <a:cubicBezTo>
                    <a:pt x="322679" y="858332"/>
                    <a:pt x="322226" y="852894"/>
                    <a:pt x="320675" y="847725"/>
                  </a:cubicBezTo>
                  <a:cubicBezTo>
                    <a:pt x="319037" y="842266"/>
                    <a:pt x="316326" y="837186"/>
                    <a:pt x="314325" y="831850"/>
                  </a:cubicBezTo>
                  <a:cubicBezTo>
                    <a:pt x="313150" y="828716"/>
                    <a:pt x="312069" y="825543"/>
                    <a:pt x="311150" y="822325"/>
                  </a:cubicBezTo>
                  <a:cubicBezTo>
                    <a:pt x="309951" y="818129"/>
                    <a:pt x="309694" y="813636"/>
                    <a:pt x="307975" y="809625"/>
                  </a:cubicBezTo>
                  <a:cubicBezTo>
                    <a:pt x="306472" y="806118"/>
                    <a:pt x="303175" y="803587"/>
                    <a:pt x="301625" y="800100"/>
                  </a:cubicBezTo>
                  <a:cubicBezTo>
                    <a:pt x="286512" y="766095"/>
                    <a:pt x="303296" y="793081"/>
                    <a:pt x="288925" y="771525"/>
                  </a:cubicBezTo>
                  <a:cubicBezTo>
                    <a:pt x="287867" y="767292"/>
                    <a:pt x="287004" y="763005"/>
                    <a:pt x="285750" y="758825"/>
                  </a:cubicBezTo>
                  <a:cubicBezTo>
                    <a:pt x="282865" y="749208"/>
                    <a:pt x="279400" y="739775"/>
                    <a:pt x="276225" y="730250"/>
                  </a:cubicBezTo>
                  <a:lnTo>
                    <a:pt x="273050" y="720725"/>
                  </a:lnTo>
                  <a:cubicBezTo>
                    <a:pt x="271992" y="717550"/>
                    <a:pt x="271731" y="713985"/>
                    <a:pt x="269875" y="711200"/>
                  </a:cubicBezTo>
                  <a:cubicBezTo>
                    <a:pt x="267758" y="708025"/>
                    <a:pt x="265232" y="705088"/>
                    <a:pt x="263525" y="701675"/>
                  </a:cubicBezTo>
                  <a:cubicBezTo>
                    <a:pt x="262028" y="698682"/>
                    <a:pt x="263073" y="694095"/>
                    <a:pt x="260350" y="692150"/>
                  </a:cubicBezTo>
                  <a:cubicBezTo>
                    <a:pt x="254903" y="688259"/>
                    <a:pt x="247650" y="687917"/>
                    <a:pt x="241300" y="685800"/>
                  </a:cubicBezTo>
                  <a:cubicBezTo>
                    <a:pt x="224675" y="680258"/>
                    <a:pt x="235088" y="683098"/>
                    <a:pt x="209550" y="679450"/>
                  </a:cubicBezTo>
                  <a:cubicBezTo>
                    <a:pt x="174812" y="667871"/>
                    <a:pt x="227429" y="686338"/>
                    <a:pt x="190500" y="669925"/>
                  </a:cubicBezTo>
                  <a:cubicBezTo>
                    <a:pt x="184383" y="667207"/>
                    <a:pt x="177800" y="665692"/>
                    <a:pt x="171450" y="663575"/>
                  </a:cubicBezTo>
                  <a:cubicBezTo>
                    <a:pt x="168275" y="662517"/>
                    <a:pt x="164710" y="662256"/>
                    <a:pt x="161925" y="660400"/>
                  </a:cubicBezTo>
                  <a:cubicBezTo>
                    <a:pt x="149615" y="652194"/>
                    <a:pt x="156020" y="655257"/>
                    <a:pt x="142875" y="650875"/>
                  </a:cubicBezTo>
                  <a:cubicBezTo>
                    <a:pt x="128081" y="621287"/>
                    <a:pt x="147102" y="651294"/>
                    <a:pt x="123825" y="635000"/>
                  </a:cubicBezTo>
                  <a:cubicBezTo>
                    <a:pt x="116468" y="629850"/>
                    <a:pt x="112247" y="620931"/>
                    <a:pt x="104775" y="615950"/>
                  </a:cubicBezTo>
                  <a:cubicBezTo>
                    <a:pt x="101600" y="613833"/>
                    <a:pt x="98181" y="612043"/>
                    <a:pt x="95250" y="609600"/>
                  </a:cubicBezTo>
                  <a:cubicBezTo>
                    <a:pt x="84717" y="600823"/>
                    <a:pt x="88024" y="599637"/>
                    <a:pt x="76200" y="593725"/>
                  </a:cubicBezTo>
                  <a:cubicBezTo>
                    <a:pt x="73207" y="592228"/>
                    <a:pt x="69850" y="591608"/>
                    <a:pt x="66675" y="590550"/>
                  </a:cubicBezTo>
                  <a:cubicBezTo>
                    <a:pt x="49742" y="565150"/>
                    <a:pt x="71967" y="595842"/>
                    <a:pt x="50800" y="574675"/>
                  </a:cubicBezTo>
                  <a:cubicBezTo>
                    <a:pt x="48102" y="571977"/>
                    <a:pt x="46668" y="568255"/>
                    <a:pt x="44450" y="565150"/>
                  </a:cubicBezTo>
                  <a:cubicBezTo>
                    <a:pt x="41374" y="560844"/>
                    <a:pt x="38100" y="556683"/>
                    <a:pt x="34925" y="552450"/>
                  </a:cubicBezTo>
                  <a:cubicBezTo>
                    <a:pt x="32808" y="546100"/>
                    <a:pt x="31568" y="539387"/>
                    <a:pt x="28575" y="533400"/>
                  </a:cubicBezTo>
                  <a:cubicBezTo>
                    <a:pt x="20274" y="516797"/>
                    <a:pt x="23373" y="525292"/>
                    <a:pt x="19050" y="508000"/>
                  </a:cubicBezTo>
                  <a:cubicBezTo>
                    <a:pt x="17992" y="495300"/>
                    <a:pt x="17364" y="482557"/>
                    <a:pt x="15875" y="469900"/>
                  </a:cubicBezTo>
                  <a:cubicBezTo>
                    <a:pt x="15244" y="464541"/>
                    <a:pt x="13463" y="459367"/>
                    <a:pt x="12700" y="454025"/>
                  </a:cubicBezTo>
                  <a:cubicBezTo>
                    <a:pt x="11345" y="444538"/>
                    <a:pt x="11190" y="434888"/>
                    <a:pt x="9525" y="425450"/>
                  </a:cubicBezTo>
                  <a:cubicBezTo>
                    <a:pt x="8008" y="416856"/>
                    <a:pt x="4887" y="408608"/>
                    <a:pt x="3175" y="400050"/>
                  </a:cubicBezTo>
                  <a:lnTo>
                    <a:pt x="0" y="384175"/>
                  </a:lnTo>
                  <a:cubicBezTo>
                    <a:pt x="1058" y="373592"/>
                    <a:pt x="1215" y="362879"/>
                    <a:pt x="3175" y="352425"/>
                  </a:cubicBezTo>
                  <a:cubicBezTo>
                    <a:pt x="4409" y="345846"/>
                    <a:pt x="7408" y="339725"/>
                    <a:pt x="9525" y="333375"/>
                  </a:cubicBezTo>
                  <a:cubicBezTo>
                    <a:pt x="13907" y="320230"/>
                    <a:pt x="10844" y="326635"/>
                    <a:pt x="19050" y="314325"/>
                  </a:cubicBezTo>
                  <a:cubicBezTo>
                    <a:pt x="20108" y="309033"/>
                    <a:pt x="21260" y="303759"/>
                    <a:pt x="22225" y="298450"/>
                  </a:cubicBezTo>
                  <a:cubicBezTo>
                    <a:pt x="23377" y="292116"/>
                    <a:pt x="23839" y="285645"/>
                    <a:pt x="25400" y="279400"/>
                  </a:cubicBezTo>
                  <a:cubicBezTo>
                    <a:pt x="27023" y="272906"/>
                    <a:pt x="29633" y="266700"/>
                    <a:pt x="31750" y="260350"/>
                  </a:cubicBezTo>
                  <a:lnTo>
                    <a:pt x="34925" y="250825"/>
                  </a:lnTo>
                  <a:cubicBezTo>
                    <a:pt x="32738" y="200515"/>
                    <a:pt x="28827" y="185563"/>
                    <a:pt x="34925" y="142875"/>
                  </a:cubicBezTo>
                  <a:cubicBezTo>
                    <a:pt x="36521" y="131702"/>
                    <a:pt x="39420" y="133886"/>
                    <a:pt x="44450" y="123825"/>
                  </a:cubicBezTo>
                  <a:cubicBezTo>
                    <a:pt x="61215" y="90295"/>
                    <a:pt x="20282" y="155315"/>
                    <a:pt x="60325" y="95250"/>
                  </a:cubicBezTo>
                  <a:cubicBezTo>
                    <a:pt x="76091" y="71601"/>
                    <a:pt x="55828" y="100646"/>
                    <a:pt x="76200" y="76200"/>
                  </a:cubicBezTo>
                  <a:cubicBezTo>
                    <a:pt x="78643" y="73269"/>
                    <a:pt x="79570" y="69059"/>
                    <a:pt x="82550" y="66675"/>
                  </a:cubicBezTo>
                  <a:cubicBezTo>
                    <a:pt x="85163" y="64584"/>
                    <a:pt x="88900" y="64558"/>
                    <a:pt x="92075" y="63500"/>
                  </a:cubicBezTo>
                  <a:cubicBezTo>
                    <a:pt x="110067" y="36513"/>
                    <a:pt x="80433" y="78317"/>
                    <a:pt x="117475" y="41275"/>
                  </a:cubicBezTo>
                  <a:cubicBezTo>
                    <a:pt x="120650" y="38100"/>
                    <a:pt x="123456" y="34507"/>
                    <a:pt x="127000" y="31750"/>
                  </a:cubicBezTo>
                  <a:cubicBezTo>
                    <a:pt x="133024" y="27065"/>
                    <a:pt x="146050" y="19050"/>
                    <a:pt x="146050" y="19050"/>
                  </a:cubicBezTo>
                  <a:lnTo>
                    <a:pt x="142875" y="15875"/>
                  </a:lnTo>
                  <a:close/>
                </a:path>
              </a:pathLst>
            </a:cu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6105525" y="3304976"/>
              <a:ext cx="607677" cy="733624"/>
            </a:xfrm>
            <a:custGeom>
              <a:avLst/>
              <a:gdLst>
                <a:gd name="connsiteX0" fmla="*/ 349250 w 607677"/>
                <a:gd name="connsiteY0" fmla="*/ 6549 h 733624"/>
                <a:gd name="connsiteX1" fmla="*/ 419100 w 607677"/>
                <a:gd name="connsiteY1" fmla="*/ 9724 h 733624"/>
                <a:gd name="connsiteX2" fmla="*/ 428625 w 607677"/>
                <a:gd name="connsiteY2" fmla="*/ 12899 h 733624"/>
                <a:gd name="connsiteX3" fmla="*/ 441325 w 607677"/>
                <a:gd name="connsiteY3" fmla="*/ 16074 h 733624"/>
                <a:gd name="connsiteX4" fmla="*/ 463550 w 607677"/>
                <a:gd name="connsiteY4" fmla="*/ 25599 h 733624"/>
                <a:gd name="connsiteX5" fmla="*/ 482600 w 607677"/>
                <a:gd name="connsiteY5" fmla="*/ 41474 h 733624"/>
                <a:gd name="connsiteX6" fmla="*/ 492125 w 607677"/>
                <a:gd name="connsiteY6" fmla="*/ 44649 h 733624"/>
                <a:gd name="connsiteX7" fmla="*/ 504825 w 607677"/>
                <a:gd name="connsiteY7" fmla="*/ 63699 h 733624"/>
                <a:gd name="connsiteX8" fmla="*/ 508000 w 607677"/>
                <a:gd name="connsiteY8" fmla="*/ 73224 h 733624"/>
                <a:gd name="connsiteX9" fmla="*/ 517525 w 607677"/>
                <a:gd name="connsiteY9" fmla="*/ 79574 h 733624"/>
                <a:gd name="connsiteX10" fmla="*/ 527050 w 607677"/>
                <a:gd name="connsiteY10" fmla="*/ 89099 h 733624"/>
                <a:gd name="connsiteX11" fmla="*/ 533400 w 607677"/>
                <a:gd name="connsiteY11" fmla="*/ 108149 h 733624"/>
                <a:gd name="connsiteX12" fmla="*/ 539750 w 607677"/>
                <a:gd name="connsiteY12" fmla="*/ 130374 h 733624"/>
                <a:gd name="connsiteX13" fmla="*/ 552450 w 607677"/>
                <a:gd name="connsiteY13" fmla="*/ 149424 h 733624"/>
                <a:gd name="connsiteX14" fmla="*/ 561975 w 607677"/>
                <a:gd name="connsiteY14" fmla="*/ 174824 h 733624"/>
                <a:gd name="connsiteX15" fmla="*/ 568325 w 607677"/>
                <a:gd name="connsiteY15" fmla="*/ 193874 h 733624"/>
                <a:gd name="connsiteX16" fmla="*/ 587375 w 607677"/>
                <a:gd name="connsiteY16" fmla="*/ 222449 h 733624"/>
                <a:gd name="connsiteX17" fmla="*/ 600075 w 607677"/>
                <a:gd name="connsiteY17" fmla="*/ 251024 h 733624"/>
                <a:gd name="connsiteX18" fmla="*/ 603250 w 607677"/>
                <a:gd name="connsiteY18" fmla="*/ 260549 h 733624"/>
                <a:gd name="connsiteX19" fmla="*/ 603250 w 607677"/>
                <a:gd name="connsiteY19" fmla="*/ 419299 h 733624"/>
                <a:gd name="connsiteX20" fmla="*/ 593725 w 607677"/>
                <a:gd name="connsiteY20" fmla="*/ 441524 h 733624"/>
                <a:gd name="connsiteX21" fmla="*/ 590550 w 607677"/>
                <a:gd name="connsiteY21" fmla="*/ 451049 h 733624"/>
                <a:gd name="connsiteX22" fmla="*/ 587375 w 607677"/>
                <a:gd name="connsiteY22" fmla="*/ 463749 h 733624"/>
                <a:gd name="connsiteX23" fmla="*/ 574675 w 607677"/>
                <a:gd name="connsiteY23" fmla="*/ 482799 h 733624"/>
                <a:gd name="connsiteX24" fmla="*/ 568325 w 607677"/>
                <a:gd name="connsiteY24" fmla="*/ 492324 h 733624"/>
                <a:gd name="connsiteX25" fmla="*/ 558800 w 607677"/>
                <a:gd name="connsiteY25" fmla="*/ 511374 h 733624"/>
                <a:gd name="connsiteX26" fmla="*/ 552450 w 607677"/>
                <a:gd name="connsiteY26" fmla="*/ 530424 h 733624"/>
                <a:gd name="connsiteX27" fmla="*/ 546100 w 607677"/>
                <a:gd name="connsiteY27" fmla="*/ 549474 h 733624"/>
                <a:gd name="connsiteX28" fmla="*/ 542925 w 607677"/>
                <a:gd name="connsiteY28" fmla="*/ 558999 h 733624"/>
                <a:gd name="connsiteX29" fmla="*/ 539750 w 607677"/>
                <a:gd name="connsiteY29" fmla="*/ 568524 h 733624"/>
                <a:gd name="connsiteX30" fmla="*/ 533400 w 607677"/>
                <a:gd name="connsiteY30" fmla="*/ 578049 h 733624"/>
                <a:gd name="connsiteX31" fmla="*/ 520700 w 607677"/>
                <a:gd name="connsiteY31" fmla="*/ 628849 h 733624"/>
                <a:gd name="connsiteX32" fmla="*/ 517525 w 607677"/>
                <a:gd name="connsiteY32" fmla="*/ 638374 h 733624"/>
                <a:gd name="connsiteX33" fmla="*/ 511175 w 607677"/>
                <a:gd name="connsiteY33" fmla="*/ 660599 h 733624"/>
                <a:gd name="connsiteX34" fmla="*/ 501650 w 607677"/>
                <a:gd name="connsiteY34" fmla="*/ 666949 h 733624"/>
                <a:gd name="connsiteX35" fmla="*/ 488950 w 607677"/>
                <a:gd name="connsiteY35" fmla="*/ 685999 h 733624"/>
                <a:gd name="connsiteX36" fmla="*/ 469900 w 607677"/>
                <a:gd name="connsiteY36" fmla="*/ 698699 h 733624"/>
                <a:gd name="connsiteX37" fmla="*/ 454025 w 607677"/>
                <a:gd name="connsiteY37" fmla="*/ 711399 h 733624"/>
                <a:gd name="connsiteX38" fmla="*/ 434975 w 607677"/>
                <a:gd name="connsiteY38" fmla="*/ 724099 h 733624"/>
                <a:gd name="connsiteX39" fmla="*/ 396875 w 607677"/>
                <a:gd name="connsiteY39" fmla="*/ 733624 h 733624"/>
                <a:gd name="connsiteX40" fmla="*/ 196850 w 607677"/>
                <a:gd name="connsiteY40" fmla="*/ 730449 h 733624"/>
                <a:gd name="connsiteX41" fmla="*/ 187325 w 607677"/>
                <a:gd name="connsiteY41" fmla="*/ 724099 h 733624"/>
                <a:gd name="connsiteX42" fmla="*/ 177800 w 607677"/>
                <a:gd name="connsiteY42" fmla="*/ 714574 h 733624"/>
                <a:gd name="connsiteX43" fmla="*/ 174625 w 607677"/>
                <a:gd name="connsiteY43" fmla="*/ 705049 h 733624"/>
                <a:gd name="connsiteX44" fmla="*/ 152400 w 607677"/>
                <a:gd name="connsiteY44" fmla="*/ 689174 h 733624"/>
                <a:gd name="connsiteX45" fmla="*/ 139700 w 607677"/>
                <a:gd name="connsiteY45" fmla="*/ 673299 h 733624"/>
                <a:gd name="connsiteX46" fmla="*/ 123825 w 607677"/>
                <a:gd name="connsiteY46" fmla="*/ 654249 h 733624"/>
                <a:gd name="connsiteX47" fmla="*/ 114300 w 607677"/>
                <a:gd name="connsiteY47" fmla="*/ 647899 h 733624"/>
                <a:gd name="connsiteX48" fmla="*/ 92075 w 607677"/>
                <a:gd name="connsiteY48" fmla="*/ 632024 h 733624"/>
                <a:gd name="connsiteX49" fmla="*/ 76200 w 607677"/>
                <a:gd name="connsiteY49" fmla="*/ 616149 h 733624"/>
                <a:gd name="connsiteX50" fmla="*/ 60325 w 607677"/>
                <a:gd name="connsiteY50" fmla="*/ 600274 h 733624"/>
                <a:gd name="connsiteX51" fmla="*/ 41275 w 607677"/>
                <a:gd name="connsiteY51" fmla="*/ 584399 h 733624"/>
                <a:gd name="connsiteX52" fmla="*/ 34925 w 607677"/>
                <a:gd name="connsiteY52" fmla="*/ 574874 h 733624"/>
                <a:gd name="connsiteX53" fmla="*/ 25400 w 607677"/>
                <a:gd name="connsiteY53" fmla="*/ 565349 h 733624"/>
                <a:gd name="connsiteX54" fmla="*/ 15875 w 607677"/>
                <a:gd name="connsiteY54" fmla="*/ 546299 h 733624"/>
                <a:gd name="connsiteX55" fmla="*/ 12700 w 607677"/>
                <a:gd name="connsiteY55" fmla="*/ 536774 h 733624"/>
                <a:gd name="connsiteX56" fmla="*/ 0 w 607677"/>
                <a:gd name="connsiteY56" fmla="*/ 514549 h 733624"/>
                <a:gd name="connsiteX57" fmla="*/ 6350 w 607677"/>
                <a:gd name="connsiteY57" fmla="*/ 352624 h 733624"/>
                <a:gd name="connsiteX58" fmla="*/ 9525 w 607677"/>
                <a:gd name="connsiteY58" fmla="*/ 339924 h 733624"/>
                <a:gd name="connsiteX59" fmla="*/ 15875 w 607677"/>
                <a:gd name="connsiteY59" fmla="*/ 330399 h 733624"/>
                <a:gd name="connsiteX60" fmla="*/ 22225 w 607677"/>
                <a:gd name="connsiteY60" fmla="*/ 317699 h 733624"/>
                <a:gd name="connsiteX61" fmla="*/ 25400 w 607677"/>
                <a:gd name="connsiteY61" fmla="*/ 308174 h 733624"/>
                <a:gd name="connsiteX62" fmla="*/ 47625 w 607677"/>
                <a:gd name="connsiteY62" fmla="*/ 282774 h 733624"/>
                <a:gd name="connsiteX63" fmla="*/ 60325 w 607677"/>
                <a:gd name="connsiteY63" fmla="*/ 266899 h 733624"/>
                <a:gd name="connsiteX64" fmla="*/ 79375 w 607677"/>
                <a:gd name="connsiteY64" fmla="*/ 254199 h 733624"/>
                <a:gd name="connsiteX65" fmla="*/ 101600 w 607677"/>
                <a:gd name="connsiteY65" fmla="*/ 225624 h 733624"/>
                <a:gd name="connsiteX66" fmla="*/ 107950 w 607677"/>
                <a:gd name="connsiteY66" fmla="*/ 216099 h 733624"/>
                <a:gd name="connsiteX67" fmla="*/ 123825 w 607677"/>
                <a:gd name="connsiteY67" fmla="*/ 197049 h 733624"/>
                <a:gd name="connsiteX68" fmla="*/ 127000 w 607677"/>
                <a:gd name="connsiteY68" fmla="*/ 187524 h 733624"/>
                <a:gd name="connsiteX69" fmla="*/ 130175 w 607677"/>
                <a:gd name="connsiteY69" fmla="*/ 174824 h 733624"/>
                <a:gd name="connsiteX70" fmla="*/ 139700 w 607677"/>
                <a:gd name="connsiteY70" fmla="*/ 165299 h 733624"/>
                <a:gd name="connsiteX71" fmla="*/ 165100 w 607677"/>
                <a:gd name="connsiteY71" fmla="*/ 143074 h 733624"/>
                <a:gd name="connsiteX72" fmla="*/ 187325 w 607677"/>
                <a:gd name="connsiteY72" fmla="*/ 127199 h 733624"/>
                <a:gd name="connsiteX73" fmla="*/ 219075 w 607677"/>
                <a:gd name="connsiteY73" fmla="*/ 104974 h 733624"/>
                <a:gd name="connsiteX74" fmla="*/ 228600 w 607677"/>
                <a:gd name="connsiteY74" fmla="*/ 98624 h 733624"/>
                <a:gd name="connsiteX75" fmla="*/ 238125 w 607677"/>
                <a:gd name="connsiteY75" fmla="*/ 92274 h 733624"/>
                <a:gd name="connsiteX76" fmla="*/ 257175 w 607677"/>
                <a:gd name="connsiteY76" fmla="*/ 79574 h 733624"/>
                <a:gd name="connsiteX77" fmla="*/ 276225 w 607677"/>
                <a:gd name="connsiteY77" fmla="*/ 66874 h 733624"/>
                <a:gd name="connsiteX78" fmla="*/ 285750 w 607677"/>
                <a:gd name="connsiteY78" fmla="*/ 57349 h 733624"/>
                <a:gd name="connsiteX79" fmla="*/ 292100 w 607677"/>
                <a:gd name="connsiteY79" fmla="*/ 47824 h 733624"/>
                <a:gd name="connsiteX80" fmla="*/ 301625 w 607677"/>
                <a:gd name="connsiteY80" fmla="*/ 41474 h 733624"/>
                <a:gd name="connsiteX81" fmla="*/ 311150 w 607677"/>
                <a:gd name="connsiteY81" fmla="*/ 31949 h 733624"/>
                <a:gd name="connsiteX82" fmla="*/ 330200 w 607677"/>
                <a:gd name="connsiteY82" fmla="*/ 25599 h 733624"/>
                <a:gd name="connsiteX83" fmla="*/ 349250 w 607677"/>
                <a:gd name="connsiteY83" fmla="*/ 12899 h 733624"/>
                <a:gd name="connsiteX84" fmla="*/ 368300 w 607677"/>
                <a:gd name="connsiteY84" fmla="*/ 6549 h 733624"/>
                <a:gd name="connsiteX85" fmla="*/ 390525 w 607677"/>
                <a:gd name="connsiteY85" fmla="*/ 199 h 733624"/>
                <a:gd name="connsiteX86" fmla="*/ 400050 w 607677"/>
                <a:gd name="connsiteY86" fmla="*/ 199 h 73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607677" h="733624">
                  <a:moveTo>
                    <a:pt x="349250" y="6549"/>
                  </a:moveTo>
                  <a:cubicBezTo>
                    <a:pt x="372533" y="7607"/>
                    <a:pt x="395867" y="7865"/>
                    <a:pt x="419100" y="9724"/>
                  </a:cubicBezTo>
                  <a:cubicBezTo>
                    <a:pt x="422436" y="9991"/>
                    <a:pt x="425407" y="11980"/>
                    <a:pt x="428625" y="12899"/>
                  </a:cubicBezTo>
                  <a:cubicBezTo>
                    <a:pt x="432821" y="14098"/>
                    <a:pt x="437129" y="14875"/>
                    <a:pt x="441325" y="16074"/>
                  </a:cubicBezTo>
                  <a:cubicBezTo>
                    <a:pt x="450230" y="18618"/>
                    <a:pt x="455083" y="20761"/>
                    <a:pt x="463550" y="25599"/>
                  </a:cubicBezTo>
                  <a:cubicBezTo>
                    <a:pt x="499907" y="46374"/>
                    <a:pt x="443200" y="15207"/>
                    <a:pt x="482600" y="41474"/>
                  </a:cubicBezTo>
                  <a:cubicBezTo>
                    <a:pt x="485385" y="43330"/>
                    <a:pt x="488950" y="43591"/>
                    <a:pt x="492125" y="44649"/>
                  </a:cubicBezTo>
                  <a:cubicBezTo>
                    <a:pt x="499674" y="67297"/>
                    <a:pt x="488970" y="39916"/>
                    <a:pt x="504825" y="63699"/>
                  </a:cubicBezTo>
                  <a:cubicBezTo>
                    <a:pt x="506681" y="66484"/>
                    <a:pt x="505909" y="70611"/>
                    <a:pt x="508000" y="73224"/>
                  </a:cubicBezTo>
                  <a:cubicBezTo>
                    <a:pt x="510384" y="76204"/>
                    <a:pt x="514594" y="77131"/>
                    <a:pt x="517525" y="79574"/>
                  </a:cubicBezTo>
                  <a:cubicBezTo>
                    <a:pt x="520974" y="82449"/>
                    <a:pt x="523875" y="85924"/>
                    <a:pt x="527050" y="89099"/>
                  </a:cubicBezTo>
                  <a:cubicBezTo>
                    <a:pt x="529167" y="95449"/>
                    <a:pt x="531777" y="101655"/>
                    <a:pt x="533400" y="108149"/>
                  </a:cubicBezTo>
                  <a:cubicBezTo>
                    <a:pt x="534147" y="111138"/>
                    <a:pt x="537680" y="126647"/>
                    <a:pt x="539750" y="130374"/>
                  </a:cubicBezTo>
                  <a:cubicBezTo>
                    <a:pt x="543456" y="137045"/>
                    <a:pt x="552450" y="149424"/>
                    <a:pt x="552450" y="149424"/>
                  </a:cubicBezTo>
                  <a:cubicBezTo>
                    <a:pt x="559324" y="176920"/>
                    <a:pt x="550906" y="147152"/>
                    <a:pt x="561975" y="174824"/>
                  </a:cubicBezTo>
                  <a:cubicBezTo>
                    <a:pt x="564461" y="181039"/>
                    <a:pt x="564612" y="188305"/>
                    <a:pt x="568325" y="193874"/>
                  </a:cubicBezTo>
                  <a:lnTo>
                    <a:pt x="587375" y="222449"/>
                  </a:lnTo>
                  <a:cubicBezTo>
                    <a:pt x="597438" y="237543"/>
                    <a:pt x="592518" y="228354"/>
                    <a:pt x="600075" y="251024"/>
                  </a:cubicBezTo>
                  <a:lnTo>
                    <a:pt x="603250" y="260549"/>
                  </a:lnTo>
                  <a:cubicBezTo>
                    <a:pt x="609610" y="330506"/>
                    <a:pt x="608679" y="305287"/>
                    <a:pt x="603250" y="419299"/>
                  </a:cubicBezTo>
                  <a:cubicBezTo>
                    <a:pt x="602984" y="424883"/>
                    <a:pt x="595341" y="437753"/>
                    <a:pt x="593725" y="441524"/>
                  </a:cubicBezTo>
                  <a:cubicBezTo>
                    <a:pt x="592407" y="444600"/>
                    <a:pt x="591469" y="447831"/>
                    <a:pt x="590550" y="451049"/>
                  </a:cubicBezTo>
                  <a:cubicBezTo>
                    <a:pt x="589351" y="455245"/>
                    <a:pt x="589326" y="459846"/>
                    <a:pt x="587375" y="463749"/>
                  </a:cubicBezTo>
                  <a:cubicBezTo>
                    <a:pt x="583962" y="470575"/>
                    <a:pt x="578908" y="476449"/>
                    <a:pt x="574675" y="482799"/>
                  </a:cubicBezTo>
                  <a:cubicBezTo>
                    <a:pt x="572558" y="485974"/>
                    <a:pt x="569532" y="488704"/>
                    <a:pt x="568325" y="492324"/>
                  </a:cubicBezTo>
                  <a:cubicBezTo>
                    <a:pt x="556746" y="527062"/>
                    <a:pt x="575213" y="474445"/>
                    <a:pt x="558800" y="511374"/>
                  </a:cubicBezTo>
                  <a:cubicBezTo>
                    <a:pt x="556082" y="517491"/>
                    <a:pt x="554567" y="524074"/>
                    <a:pt x="552450" y="530424"/>
                  </a:cubicBezTo>
                  <a:lnTo>
                    <a:pt x="546100" y="549474"/>
                  </a:lnTo>
                  <a:lnTo>
                    <a:pt x="542925" y="558999"/>
                  </a:lnTo>
                  <a:cubicBezTo>
                    <a:pt x="541867" y="562174"/>
                    <a:pt x="541606" y="565739"/>
                    <a:pt x="539750" y="568524"/>
                  </a:cubicBezTo>
                  <a:cubicBezTo>
                    <a:pt x="537633" y="571699"/>
                    <a:pt x="534950" y="574562"/>
                    <a:pt x="533400" y="578049"/>
                  </a:cubicBezTo>
                  <a:cubicBezTo>
                    <a:pt x="520727" y="606562"/>
                    <a:pt x="533054" y="591786"/>
                    <a:pt x="520700" y="628849"/>
                  </a:cubicBezTo>
                  <a:cubicBezTo>
                    <a:pt x="519642" y="632024"/>
                    <a:pt x="518444" y="635156"/>
                    <a:pt x="517525" y="638374"/>
                  </a:cubicBezTo>
                  <a:cubicBezTo>
                    <a:pt x="517271" y="639261"/>
                    <a:pt x="512867" y="658484"/>
                    <a:pt x="511175" y="660599"/>
                  </a:cubicBezTo>
                  <a:cubicBezTo>
                    <a:pt x="508791" y="663579"/>
                    <a:pt x="504825" y="664832"/>
                    <a:pt x="501650" y="666949"/>
                  </a:cubicBezTo>
                  <a:cubicBezTo>
                    <a:pt x="497417" y="673299"/>
                    <a:pt x="495300" y="681766"/>
                    <a:pt x="488950" y="685999"/>
                  </a:cubicBezTo>
                  <a:lnTo>
                    <a:pt x="469900" y="698699"/>
                  </a:lnTo>
                  <a:cubicBezTo>
                    <a:pt x="458167" y="716298"/>
                    <a:pt x="470263" y="702378"/>
                    <a:pt x="454025" y="711399"/>
                  </a:cubicBezTo>
                  <a:cubicBezTo>
                    <a:pt x="447354" y="715105"/>
                    <a:pt x="442215" y="721686"/>
                    <a:pt x="434975" y="724099"/>
                  </a:cubicBezTo>
                  <a:cubicBezTo>
                    <a:pt x="409818" y="732485"/>
                    <a:pt x="422527" y="729349"/>
                    <a:pt x="396875" y="733624"/>
                  </a:cubicBezTo>
                  <a:cubicBezTo>
                    <a:pt x="330200" y="732566"/>
                    <a:pt x="263465" y="733477"/>
                    <a:pt x="196850" y="730449"/>
                  </a:cubicBezTo>
                  <a:cubicBezTo>
                    <a:pt x="193038" y="730276"/>
                    <a:pt x="190256" y="726542"/>
                    <a:pt x="187325" y="724099"/>
                  </a:cubicBezTo>
                  <a:cubicBezTo>
                    <a:pt x="183876" y="721224"/>
                    <a:pt x="180975" y="717749"/>
                    <a:pt x="177800" y="714574"/>
                  </a:cubicBezTo>
                  <a:cubicBezTo>
                    <a:pt x="176742" y="711399"/>
                    <a:pt x="176481" y="707834"/>
                    <a:pt x="174625" y="705049"/>
                  </a:cubicBezTo>
                  <a:cubicBezTo>
                    <a:pt x="168189" y="695395"/>
                    <a:pt x="162332" y="694140"/>
                    <a:pt x="152400" y="689174"/>
                  </a:cubicBezTo>
                  <a:cubicBezTo>
                    <a:pt x="146219" y="670631"/>
                    <a:pt x="154061" y="687660"/>
                    <a:pt x="139700" y="673299"/>
                  </a:cubicBezTo>
                  <a:cubicBezTo>
                    <a:pt x="114725" y="648324"/>
                    <a:pt x="155033" y="680256"/>
                    <a:pt x="123825" y="654249"/>
                  </a:cubicBezTo>
                  <a:cubicBezTo>
                    <a:pt x="120894" y="651806"/>
                    <a:pt x="117405" y="650117"/>
                    <a:pt x="114300" y="647899"/>
                  </a:cubicBezTo>
                  <a:cubicBezTo>
                    <a:pt x="86733" y="628208"/>
                    <a:pt x="114523" y="646989"/>
                    <a:pt x="92075" y="632024"/>
                  </a:cubicBezTo>
                  <a:cubicBezTo>
                    <a:pt x="75142" y="606624"/>
                    <a:pt x="97367" y="637316"/>
                    <a:pt x="76200" y="616149"/>
                  </a:cubicBezTo>
                  <a:cubicBezTo>
                    <a:pt x="55033" y="594982"/>
                    <a:pt x="85725" y="617207"/>
                    <a:pt x="60325" y="600274"/>
                  </a:cubicBezTo>
                  <a:cubicBezTo>
                    <a:pt x="44854" y="577068"/>
                    <a:pt x="65445" y="604540"/>
                    <a:pt x="41275" y="584399"/>
                  </a:cubicBezTo>
                  <a:cubicBezTo>
                    <a:pt x="38344" y="581956"/>
                    <a:pt x="37368" y="577805"/>
                    <a:pt x="34925" y="574874"/>
                  </a:cubicBezTo>
                  <a:cubicBezTo>
                    <a:pt x="32050" y="571425"/>
                    <a:pt x="28575" y="568524"/>
                    <a:pt x="25400" y="565349"/>
                  </a:cubicBezTo>
                  <a:cubicBezTo>
                    <a:pt x="17420" y="541408"/>
                    <a:pt x="28185" y="570918"/>
                    <a:pt x="15875" y="546299"/>
                  </a:cubicBezTo>
                  <a:cubicBezTo>
                    <a:pt x="14378" y="543306"/>
                    <a:pt x="14018" y="539850"/>
                    <a:pt x="12700" y="536774"/>
                  </a:cubicBezTo>
                  <a:cubicBezTo>
                    <a:pt x="7866" y="525495"/>
                    <a:pt x="6377" y="524115"/>
                    <a:pt x="0" y="514549"/>
                  </a:cubicBezTo>
                  <a:cubicBezTo>
                    <a:pt x="2117" y="460574"/>
                    <a:pt x="3408" y="406560"/>
                    <a:pt x="6350" y="352624"/>
                  </a:cubicBezTo>
                  <a:cubicBezTo>
                    <a:pt x="6588" y="348267"/>
                    <a:pt x="7806" y="343935"/>
                    <a:pt x="9525" y="339924"/>
                  </a:cubicBezTo>
                  <a:cubicBezTo>
                    <a:pt x="11028" y="336417"/>
                    <a:pt x="13982" y="333712"/>
                    <a:pt x="15875" y="330399"/>
                  </a:cubicBezTo>
                  <a:cubicBezTo>
                    <a:pt x="18223" y="326290"/>
                    <a:pt x="20361" y="322049"/>
                    <a:pt x="22225" y="317699"/>
                  </a:cubicBezTo>
                  <a:cubicBezTo>
                    <a:pt x="23543" y="314623"/>
                    <a:pt x="23775" y="311100"/>
                    <a:pt x="25400" y="308174"/>
                  </a:cubicBezTo>
                  <a:cubicBezTo>
                    <a:pt x="36295" y="288564"/>
                    <a:pt x="33711" y="292050"/>
                    <a:pt x="47625" y="282774"/>
                  </a:cubicBezTo>
                  <a:cubicBezTo>
                    <a:pt x="53806" y="264231"/>
                    <a:pt x="45964" y="281260"/>
                    <a:pt x="60325" y="266899"/>
                  </a:cubicBezTo>
                  <a:cubicBezTo>
                    <a:pt x="74943" y="252281"/>
                    <a:pt x="56287" y="259971"/>
                    <a:pt x="79375" y="254199"/>
                  </a:cubicBezTo>
                  <a:cubicBezTo>
                    <a:pt x="111473" y="206051"/>
                    <a:pt x="76731" y="255467"/>
                    <a:pt x="101600" y="225624"/>
                  </a:cubicBezTo>
                  <a:cubicBezTo>
                    <a:pt x="104043" y="222693"/>
                    <a:pt x="105507" y="219030"/>
                    <a:pt x="107950" y="216099"/>
                  </a:cubicBezTo>
                  <a:cubicBezTo>
                    <a:pt x="116727" y="205566"/>
                    <a:pt x="117913" y="208873"/>
                    <a:pt x="123825" y="197049"/>
                  </a:cubicBezTo>
                  <a:cubicBezTo>
                    <a:pt x="125322" y="194056"/>
                    <a:pt x="126081" y="190742"/>
                    <a:pt x="127000" y="187524"/>
                  </a:cubicBezTo>
                  <a:cubicBezTo>
                    <a:pt x="128199" y="183328"/>
                    <a:pt x="128010" y="178613"/>
                    <a:pt x="130175" y="174824"/>
                  </a:cubicBezTo>
                  <a:cubicBezTo>
                    <a:pt x="132403" y="170925"/>
                    <a:pt x="136825" y="168748"/>
                    <a:pt x="139700" y="165299"/>
                  </a:cubicBezTo>
                  <a:cubicBezTo>
                    <a:pt x="152173" y="150331"/>
                    <a:pt x="139095" y="156076"/>
                    <a:pt x="165100" y="143074"/>
                  </a:cubicBezTo>
                  <a:cubicBezTo>
                    <a:pt x="187243" y="132002"/>
                    <a:pt x="169305" y="142645"/>
                    <a:pt x="187325" y="127199"/>
                  </a:cubicBezTo>
                  <a:cubicBezTo>
                    <a:pt x="195552" y="120147"/>
                    <a:pt x="210878" y="110439"/>
                    <a:pt x="219075" y="104974"/>
                  </a:cubicBezTo>
                  <a:lnTo>
                    <a:pt x="228600" y="98624"/>
                  </a:lnTo>
                  <a:lnTo>
                    <a:pt x="238125" y="92274"/>
                  </a:lnTo>
                  <a:cubicBezTo>
                    <a:pt x="251860" y="71671"/>
                    <a:pt x="235095" y="92191"/>
                    <a:pt x="257175" y="79574"/>
                  </a:cubicBezTo>
                  <a:cubicBezTo>
                    <a:pt x="290471" y="60548"/>
                    <a:pt x="246486" y="76787"/>
                    <a:pt x="276225" y="66874"/>
                  </a:cubicBezTo>
                  <a:cubicBezTo>
                    <a:pt x="279400" y="63699"/>
                    <a:pt x="282875" y="60798"/>
                    <a:pt x="285750" y="57349"/>
                  </a:cubicBezTo>
                  <a:cubicBezTo>
                    <a:pt x="288193" y="54418"/>
                    <a:pt x="289402" y="50522"/>
                    <a:pt x="292100" y="47824"/>
                  </a:cubicBezTo>
                  <a:cubicBezTo>
                    <a:pt x="294798" y="45126"/>
                    <a:pt x="298694" y="43917"/>
                    <a:pt x="301625" y="41474"/>
                  </a:cubicBezTo>
                  <a:cubicBezTo>
                    <a:pt x="305074" y="38599"/>
                    <a:pt x="307225" y="34130"/>
                    <a:pt x="311150" y="31949"/>
                  </a:cubicBezTo>
                  <a:cubicBezTo>
                    <a:pt x="317001" y="28698"/>
                    <a:pt x="324631" y="29312"/>
                    <a:pt x="330200" y="25599"/>
                  </a:cubicBezTo>
                  <a:cubicBezTo>
                    <a:pt x="336550" y="21366"/>
                    <a:pt x="342010" y="15312"/>
                    <a:pt x="349250" y="12899"/>
                  </a:cubicBezTo>
                  <a:lnTo>
                    <a:pt x="368300" y="6549"/>
                  </a:lnTo>
                  <a:cubicBezTo>
                    <a:pt x="375085" y="4287"/>
                    <a:pt x="383548" y="1196"/>
                    <a:pt x="390525" y="199"/>
                  </a:cubicBezTo>
                  <a:cubicBezTo>
                    <a:pt x="393668" y="-250"/>
                    <a:pt x="396875" y="199"/>
                    <a:pt x="400050" y="199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7632700" y="2898775"/>
              <a:ext cx="936625" cy="1003300"/>
            </a:xfrm>
            <a:custGeom>
              <a:avLst/>
              <a:gdLst>
                <a:gd name="connsiteX0" fmla="*/ 314325 w 936625"/>
                <a:gd name="connsiteY0" fmla="*/ 22225 h 1003300"/>
                <a:gd name="connsiteX1" fmla="*/ 330200 w 936625"/>
                <a:gd name="connsiteY1" fmla="*/ 15875 h 1003300"/>
                <a:gd name="connsiteX2" fmla="*/ 339725 w 936625"/>
                <a:gd name="connsiteY2" fmla="*/ 9525 h 1003300"/>
                <a:gd name="connsiteX3" fmla="*/ 358775 w 936625"/>
                <a:gd name="connsiteY3" fmla="*/ 3175 h 1003300"/>
                <a:gd name="connsiteX4" fmla="*/ 368300 w 936625"/>
                <a:gd name="connsiteY4" fmla="*/ 0 h 1003300"/>
                <a:gd name="connsiteX5" fmla="*/ 479425 w 936625"/>
                <a:gd name="connsiteY5" fmla="*/ 3175 h 1003300"/>
                <a:gd name="connsiteX6" fmla="*/ 488950 w 936625"/>
                <a:gd name="connsiteY6" fmla="*/ 6350 h 1003300"/>
                <a:gd name="connsiteX7" fmla="*/ 501650 w 936625"/>
                <a:gd name="connsiteY7" fmla="*/ 9525 h 1003300"/>
                <a:gd name="connsiteX8" fmla="*/ 520700 w 936625"/>
                <a:gd name="connsiteY8" fmla="*/ 15875 h 1003300"/>
                <a:gd name="connsiteX9" fmla="*/ 590550 w 936625"/>
                <a:gd name="connsiteY9" fmla="*/ 12700 h 1003300"/>
                <a:gd name="connsiteX10" fmla="*/ 600075 w 936625"/>
                <a:gd name="connsiteY10" fmla="*/ 9525 h 1003300"/>
                <a:gd name="connsiteX11" fmla="*/ 612775 w 936625"/>
                <a:gd name="connsiteY11" fmla="*/ 6350 h 1003300"/>
                <a:gd name="connsiteX12" fmla="*/ 622300 w 936625"/>
                <a:gd name="connsiteY12" fmla="*/ 3175 h 1003300"/>
                <a:gd name="connsiteX13" fmla="*/ 638175 w 936625"/>
                <a:gd name="connsiteY13" fmla="*/ 0 h 1003300"/>
                <a:gd name="connsiteX14" fmla="*/ 746125 w 936625"/>
                <a:gd name="connsiteY14" fmla="*/ 3175 h 1003300"/>
                <a:gd name="connsiteX15" fmla="*/ 768350 w 936625"/>
                <a:gd name="connsiteY15" fmla="*/ 9525 h 1003300"/>
                <a:gd name="connsiteX16" fmla="*/ 787400 w 936625"/>
                <a:gd name="connsiteY16" fmla="*/ 22225 h 1003300"/>
                <a:gd name="connsiteX17" fmla="*/ 806450 w 936625"/>
                <a:gd name="connsiteY17" fmla="*/ 28575 h 1003300"/>
                <a:gd name="connsiteX18" fmla="*/ 831850 w 936625"/>
                <a:gd name="connsiteY18" fmla="*/ 63500 h 1003300"/>
                <a:gd name="connsiteX19" fmla="*/ 841375 w 936625"/>
                <a:gd name="connsiteY19" fmla="*/ 76200 h 1003300"/>
                <a:gd name="connsiteX20" fmla="*/ 847725 w 936625"/>
                <a:gd name="connsiteY20" fmla="*/ 85725 h 1003300"/>
                <a:gd name="connsiteX21" fmla="*/ 857250 w 936625"/>
                <a:gd name="connsiteY21" fmla="*/ 92075 h 1003300"/>
                <a:gd name="connsiteX22" fmla="*/ 866775 w 936625"/>
                <a:gd name="connsiteY22" fmla="*/ 114300 h 1003300"/>
                <a:gd name="connsiteX23" fmla="*/ 869950 w 936625"/>
                <a:gd name="connsiteY23" fmla="*/ 123825 h 1003300"/>
                <a:gd name="connsiteX24" fmla="*/ 876300 w 936625"/>
                <a:gd name="connsiteY24" fmla="*/ 136525 h 1003300"/>
                <a:gd name="connsiteX25" fmla="*/ 879475 w 936625"/>
                <a:gd name="connsiteY25" fmla="*/ 149225 h 1003300"/>
                <a:gd name="connsiteX26" fmla="*/ 882650 w 936625"/>
                <a:gd name="connsiteY26" fmla="*/ 187325 h 1003300"/>
                <a:gd name="connsiteX27" fmla="*/ 892175 w 936625"/>
                <a:gd name="connsiteY27" fmla="*/ 196850 h 1003300"/>
                <a:gd name="connsiteX28" fmla="*/ 898525 w 936625"/>
                <a:gd name="connsiteY28" fmla="*/ 209550 h 1003300"/>
                <a:gd name="connsiteX29" fmla="*/ 904875 w 936625"/>
                <a:gd name="connsiteY29" fmla="*/ 219075 h 1003300"/>
                <a:gd name="connsiteX30" fmla="*/ 908050 w 936625"/>
                <a:gd name="connsiteY30" fmla="*/ 228600 h 1003300"/>
                <a:gd name="connsiteX31" fmla="*/ 914400 w 936625"/>
                <a:gd name="connsiteY31" fmla="*/ 238125 h 1003300"/>
                <a:gd name="connsiteX32" fmla="*/ 927100 w 936625"/>
                <a:gd name="connsiteY32" fmla="*/ 266700 h 1003300"/>
                <a:gd name="connsiteX33" fmla="*/ 930275 w 936625"/>
                <a:gd name="connsiteY33" fmla="*/ 279400 h 1003300"/>
                <a:gd name="connsiteX34" fmla="*/ 933450 w 936625"/>
                <a:gd name="connsiteY34" fmla="*/ 288925 h 1003300"/>
                <a:gd name="connsiteX35" fmla="*/ 936625 w 936625"/>
                <a:gd name="connsiteY35" fmla="*/ 307975 h 1003300"/>
                <a:gd name="connsiteX36" fmla="*/ 933450 w 936625"/>
                <a:gd name="connsiteY36" fmla="*/ 552450 h 1003300"/>
                <a:gd name="connsiteX37" fmla="*/ 930275 w 936625"/>
                <a:gd name="connsiteY37" fmla="*/ 561975 h 1003300"/>
                <a:gd name="connsiteX38" fmla="*/ 927100 w 936625"/>
                <a:gd name="connsiteY38" fmla="*/ 577850 h 1003300"/>
                <a:gd name="connsiteX39" fmla="*/ 923925 w 936625"/>
                <a:gd name="connsiteY39" fmla="*/ 603250 h 1003300"/>
                <a:gd name="connsiteX40" fmla="*/ 917575 w 936625"/>
                <a:gd name="connsiteY40" fmla="*/ 622300 h 1003300"/>
                <a:gd name="connsiteX41" fmla="*/ 911225 w 936625"/>
                <a:gd name="connsiteY41" fmla="*/ 647700 h 1003300"/>
                <a:gd name="connsiteX42" fmla="*/ 904875 w 936625"/>
                <a:gd name="connsiteY42" fmla="*/ 673100 h 1003300"/>
                <a:gd name="connsiteX43" fmla="*/ 901700 w 936625"/>
                <a:gd name="connsiteY43" fmla="*/ 685800 h 1003300"/>
                <a:gd name="connsiteX44" fmla="*/ 898525 w 936625"/>
                <a:gd name="connsiteY44" fmla="*/ 771525 h 1003300"/>
                <a:gd name="connsiteX45" fmla="*/ 892175 w 936625"/>
                <a:gd name="connsiteY45" fmla="*/ 793750 h 1003300"/>
                <a:gd name="connsiteX46" fmla="*/ 882650 w 936625"/>
                <a:gd name="connsiteY46" fmla="*/ 803275 h 1003300"/>
                <a:gd name="connsiteX47" fmla="*/ 869950 w 936625"/>
                <a:gd name="connsiteY47" fmla="*/ 819150 h 1003300"/>
                <a:gd name="connsiteX48" fmla="*/ 863600 w 936625"/>
                <a:gd name="connsiteY48" fmla="*/ 828675 h 1003300"/>
                <a:gd name="connsiteX49" fmla="*/ 850900 w 936625"/>
                <a:gd name="connsiteY49" fmla="*/ 838200 h 1003300"/>
                <a:gd name="connsiteX50" fmla="*/ 847725 w 936625"/>
                <a:gd name="connsiteY50" fmla="*/ 847725 h 1003300"/>
                <a:gd name="connsiteX51" fmla="*/ 838200 w 936625"/>
                <a:gd name="connsiteY51" fmla="*/ 850900 h 1003300"/>
                <a:gd name="connsiteX52" fmla="*/ 819150 w 936625"/>
                <a:gd name="connsiteY52" fmla="*/ 860425 h 1003300"/>
                <a:gd name="connsiteX53" fmla="*/ 806450 w 936625"/>
                <a:gd name="connsiteY53" fmla="*/ 869950 h 1003300"/>
                <a:gd name="connsiteX54" fmla="*/ 777875 w 936625"/>
                <a:gd name="connsiteY54" fmla="*/ 895350 h 1003300"/>
                <a:gd name="connsiteX55" fmla="*/ 762000 w 936625"/>
                <a:gd name="connsiteY55" fmla="*/ 914400 h 1003300"/>
                <a:gd name="connsiteX56" fmla="*/ 742950 w 936625"/>
                <a:gd name="connsiteY56" fmla="*/ 927100 h 1003300"/>
                <a:gd name="connsiteX57" fmla="*/ 736600 w 936625"/>
                <a:gd name="connsiteY57" fmla="*/ 936625 h 1003300"/>
                <a:gd name="connsiteX58" fmla="*/ 727075 w 936625"/>
                <a:gd name="connsiteY58" fmla="*/ 939800 h 1003300"/>
                <a:gd name="connsiteX59" fmla="*/ 708025 w 936625"/>
                <a:gd name="connsiteY59" fmla="*/ 952500 h 1003300"/>
                <a:gd name="connsiteX60" fmla="*/ 698500 w 936625"/>
                <a:gd name="connsiteY60" fmla="*/ 958850 h 1003300"/>
                <a:gd name="connsiteX61" fmla="*/ 679450 w 936625"/>
                <a:gd name="connsiteY61" fmla="*/ 971550 h 1003300"/>
                <a:gd name="connsiteX62" fmla="*/ 669925 w 936625"/>
                <a:gd name="connsiteY62" fmla="*/ 981075 h 1003300"/>
                <a:gd name="connsiteX63" fmla="*/ 657225 w 936625"/>
                <a:gd name="connsiteY63" fmla="*/ 987425 h 1003300"/>
                <a:gd name="connsiteX64" fmla="*/ 625475 w 936625"/>
                <a:gd name="connsiteY64" fmla="*/ 1003300 h 1003300"/>
                <a:gd name="connsiteX65" fmla="*/ 523875 w 936625"/>
                <a:gd name="connsiteY65" fmla="*/ 1000125 h 1003300"/>
                <a:gd name="connsiteX66" fmla="*/ 504825 w 936625"/>
                <a:gd name="connsiteY66" fmla="*/ 996950 h 1003300"/>
                <a:gd name="connsiteX67" fmla="*/ 463550 w 936625"/>
                <a:gd name="connsiteY67" fmla="*/ 984250 h 1003300"/>
                <a:gd name="connsiteX68" fmla="*/ 441325 w 936625"/>
                <a:gd name="connsiteY68" fmla="*/ 977900 h 1003300"/>
                <a:gd name="connsiteX69" fmla="*/ 422275 w 936625"/>
                <a:gd name="connsiteY69" fmla="*/ 971550 h 1003300"/>
                <a:gd name="connsiteX70" fmla="*/ 396875 w 936625"/>
                <a:gd name="connsiteY70" fmla="*/ 958850 h 1003300"/>
                <a:gd name="connsiteX71" fmla="*/ 377825 w 936625"/>
                <a:gd name="connsiteY71" fmla="*/ 952500 h 1003300"/>
                <a:gd name="connsiteX72" fmla="*/ 355600 w 936625"/>
                <a:gd name="connsiteY72" fmla="*/ 939800 h 1003300"/>
                <a:gd name="connsiteX73" fmla="*/ 346075 w 936625"/>
                <a:gd name="connsiteY73" fmla="*/ 933450 h 1003300"/>
                <a:gd name="connsiteX74" fmla="*/ 333375 w 936625"/>
                <a:gd name="connsiteY74" fmla="*/ 927100 h 1003300"/>
                <a:gd name="connsiteX75" fmla="*/ 314325 w 936625"/>
                <a:gd name="connsiteY75" fmla="*/ 911225 h 1003300"/>
                <a:gd name="connsiteX76" fmla="*/ 304800 w 936625"/>
                <a:gd name="connsiteY76" fmla="*/ 908050 h 1003300"/>
                <a:gd name="connsiteX77" fmla="*/ 292100 w 936625"/>
                <a:gd name="connsiteY77" fmla="*/ 901700 h 1003300"/>
                <a:gd name="connsiteX78" fmla="*/ 276225 w 936625"/>
                <a:gd name="connsiteY78" fmla="*/ 882650 h 1003300"/>
                <a:gd name="connsiteX79" fmla="*/ 257175 w 936625"/>
                <a:gd name="connsiteY79" fmla="*/ 869950 h 1003300"/>
                <a:gd name="connsiteX80" fmla="*/ 250825 w 936625"/>
                <a:gd name="connsiteY80" fmla="*/ 860425 h 1003300"/>
                <a:gd name="connsiteX81" fmla="*/ 241300 w 936625"/>
                <a:gd name="connsiteY81" fmla="*/ 854075 h 1003300"/>
                <a:gd name="connsiteX82" fmla="*/ 238125 w 936625"/>
                <a:gd name="connsiteY82" fmla="*/ 844550 h 1003300"/>
                <a:gd name="connsiteX83" fmla="*/ 228600 w 936625"/>
                <a:gd name="connsiteY83" fmla="*/ 838200 h 1003300"/>
                <a:gd name="connsiteX84" fmla="*/ 219075 w 936625"/>
                <a:gd name="connsiteY84" fmla="*/ 828675 h 1003300"/>
                <a:gd name="connsiteX85" fmla="*/ 209550 w 936625"/>
                <a:gd name="connsiteY85" fmla="*/ 800100 h 1003300"/>
                <a:gd name="connsiteX86" fmla="*/ 206375 w 936625"/>
                <a:gd name="connsiteY86" fmla="*/ 790575 h 1003300"/>
                <a:gd name="connsiteX87" fmla="*/ 200025 w 936625"/>
                <a:gd name="connsiteY87" fmla="*/ 781050 h 1003300"/>
                <a:gd name="connsiteX88" fmla="*/ 193675 w 936625"/>
                <a:gd name="connsiteY88" fmla="*/ 752475 h 1003300"/>
                <a:gd name="connsiteX89" fmla="*/ 180975 w 936625"/>
                <a:gd name="connsiteY89" fmla="*/ 698500 h 1003300"/>
                <a:gd name="connsiteX90" fmla="*/ 171450 w 936625"/>
                <a:gd name="connsiteY90" fmla="*/ 692150 h 1003300"/>
                <a:gd name="connsiteX91" fmla="*/ 152400 w 936625"/>
                <a:gd name="connsiteY91" fmla="*/ 673100 h 1003300"/>
                <a:gd name="connsiteX92" fmla="*/ 133350 w 936625"/>
                <a:gd name="connsiteY92" fmla="*/ 666750 h 1003300"/>
                <a:gd name="connsiteX93" fmla="*/ 114300 w 936625"/>
                <a:gd name="connsiteY93" fmla="*/ 654050 h 1003300"/>
                <a:gd name="connsiteX94" fmla="*/ 111125 w 936625"/>
                <a:gd name="connsiteY94" fmla="*/ 644525 h 1003300"/>
                <a:gd name="connsiteX95" fmla="*/ 101600 w 936625"/>
                <a:gd name="connsiteY95" fmla="*/ 641350 h 1003300"/>
                <a:gd name="connsiteX96" fmla="*/ 92075 w 936625"/>
                <a:gd name="connsiteY96" fmla="*/ 635000 h 1003300"/>
                <a:gd name="connsiteX97" fmla="*/ 73025 w 936625"/>
                <a:gd name="connsiteY97" fmla="*/ 615950 h 1003300"/>
                <a:gd name="connsiteX98" fmla="*/ 66675 w 936625"/>
                <a:gd name="connsiteY98" fmla="*/ 606425 h 1003300"/>
                <a:gd name="connsiteX99" fmla="*/ 57150 w 936625"/>
                <a:gd name="connsiteY99" fmla="*/ 600075 h 1003300"/>
                <a:gd name="connsiteX100" fmla="*/ 41275 w 936625"/>
                <a:gd name="connsiteY100" fmla="*/ 581025 h 1003300"/>
                <a:gd name="connsiteX101" fmla="*/ 31750 w 936625"/>
                <a:gd name="connsiteY101" fmla="*/ 574675 h 1003300"/>
                <a:gd name="connsiteX102" fmla="*/ 22225 w 936625"/>
                <a:gd name="connsiteY102" fmla="*/ 555625 h 1003300"/>
                <a:gd name="connsiteX103" fmla="*/ 15875 w 936625"/>
                <a:gd name="connsiteY103" fmla="*/ 511175 h 1003300"/>
                <a:gd name="connsiteX104" fmla="*/ 6350 w 936625"/>
                <a:gd name="connsiteY104" fmla="*/ 482600 h 1003300"/>
                <a:gd name="connsiteX105" fmla="*/ 3175 w 936625"/>
                <a:gd name="connsiteY105" fmla="*/ 473075 h 1003300"/>
                <a:gd name="connsiteX106" fmla="*/ 0 w 936625"/>
                <a:gd name="connsiteY106" fmla="*/ 463550 h 1003300"/>
                <a:gd name="connsiteX107" fmla="*/ 3175 w 936625"/>
                <a:gd name="connsiteY107" fmla="*/ 415925 h 1003300"/>
                <a:gd name="connsiteX108" fmla="*/ 9525 w 936625"/>
                <a:gd name="connsiteY108" fmla="*/ 390525 h 1003300"/>
                <a:gd name="connsiteX109" fmla="*/ 22225 w 936625"/>
                <a:gd name="connsiteY109" fmla="*/ 368300 h 1003300"/>
                <a:gd name="connsiteX110" fmla="*/ 25400 w 936625"/>
                <a:gd name="connsiteY110" fmla="*/ 358775 h 1003300"/>
                <a:gd name="connsiteX111" fmla="*/ 31750 w 936625"/>
                <a:gd name="connsiteY111" fmla="*/ 349250 h 1003300"/>
                <a:gd name="connsiteX112" fmla="*/ 38100 w 936625"/>
                <a:gd name="connsiteY112" fmla="*/ 330200 h 1003300"/>
                <a:gd name="connsiteX113" fmla="*/ 50800 w 936625"/>
                <a:gd name="connsiteY113" fmla="*/ 311150 h 1003300"/>
                <a:gd name="connsiteX114" fmla="*/ 57150 w 936625"/>
                <a:gd name="connsiteY114" fmla="*/ 301625 h 1003300"/>
                <a:gd name="connsiteX115" fmla="*/ 66675 w 936625"/>
                <a:gd name="connsiteY115" fmla="*/ 288925 h 1003300"/>
                <a:gd name="connsiteX116" fmla="*/ 79375 w 936625"/>
                <a:gd name="connsiteY116" fmla="*/ 269875 h 1003300"/>
                <a:gd name="connsiteX117" fmla="*/ 92075 w 936625"/>
                <a:gd name="connsiteY117" fmla="*/ 238125 h 1003300"/>
                <a:gd name="connsiteX118" fmla="*/ 104775 w 936625"/>
                <a:gd name="connsiteY118" fmla="*/ 219075 h 1003300"/>
                <a:gd name="connsiteX119" fmla="*/ 117475 w 936625"/>
                <a:gd name="connsiteY119" fmla="*/ 200025 h 1003300"/>
                <a:gd name="connsiteX120" fmla="*/ 133350 w 936625"/>
                <a:gd name="connsiteY120" fmla="*/ 184150 h 1003300"/>
                <a:gd name="connsiteX121" fmla="*/ 142875 w 936625"/>
                <a:gd name="connsiteY121" fmla="*/ 165100 h 1003300"/>
                <a:gd name="connsiteX122" fmla="*/ 152400 w 936625"/>
                <a:gd name="connsiteY122" fmla="*/ 161925 h 1003300"/>
                <a:gd name="connsiteX123" fmla="*/ 168275 w 936625"/>
                <a:gd name="connsiteY123" fmla="*/ 139700 h 1003300"/>
                <a:gd name="connsiteX124" fmla="*/ 177800 w 936625"/>
                <a:gd name="connsiteY124" fmla="*/ 133350 h 1003300"/>
                <a:gd name="connsiteX125" fmla="*/ 200025 w 936625"/>
                <a:gd name="connsiteY125" fmla="*/ 104775 h 1003300"/>
                <a:gd name="connsiteX126" fmla="*/ 219075 w 936625"/>
                <a:gd name="connsiteY126" fmla="*/ 92075 h 1003300"/>
                <a:gd name="connsiteX127" fmla="*/ 238125 w 936625"/>
                <a:gd name="connsiteY127" fmla="*/ 73025 h 1003300"/>
                <a:gd name="connsiteX128" fmla="*/ 257175 w 936625"/>
                <a:gd name="connsiteY128" fmla="*/ 63500 h 1003300"/>
                <a:gd name="connsiteX129" fmla="*/ 273050 w 936625"/>
                <a:gd name="connsiteY129" fmla="*/ 50800 h 1003300"/>
                <a:gd name="connsiteX130" fmla="*/ 292100 w 936625"/>
                <a:gd name="connsiteY130" fmla="*/ 38100 h 1003300"/>
                <a:gd name="connsiteX131" fmla="*/ 314325 w 936625"/>
                <a:gd name="connsiteY131" fmla="*/ 28575 h 1003300"/>
                <a:gd name="connsiteX132" fmla="*/ 314325 w 936625"/>
                <a:gd name="connsiteY132" fmla="*/ 22225 h 10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936625" h="1003300">
                  <a:moveTo>
                    <a:pt x="314325" y="22225"/>
                  </a:moveTo>
                  <a:cubicBezTo>
                    <a:pt x="316971" y="20108"/>
                    <a:pt x="325102" y="18424"/>
                    <a:pt x="330200" y="15875"/>
                  </a:cubicBezTo>
                  <a:cubicBezTo>
                    <a:pt x="333613" y="14168"/>
                    <a:pt x="336238" y="11075"/>
                    <a:pt x="339725" y="9525"/>
                  </a:cubicBezTo>
                  <a:cubicBezTo>
                    <a:pt x="345842" y="6807"/>
                    <a:pt x="352425" y="5292"/>
                    <a:pt x="358775" y="3175"/>
                  </a:cubicBezTo>
                  <a:lnTo>
                    <a:pt x="368300" y="0"/>
                  </a:lnTo>
                  <a:cubicBezTo>
                    <a:pt x="405342" y="1058"/>
                    <a:pt x="442419" y="1227"/>
                    <a:pt x="479425" y="3175"/>
                  </a:cubicBezTo>
                  <a:cubicBezTo>
                    <a:pt x="482767" y="3351"/>
                    <a:pt x="485732" y="5431"/>
                    <a:pt x="488950" y="6350"/>
                  </a:cubicBezTo>
                  <a:cubicBezTo>
                    <a:pt x="493146" y="7549"/>
                    <a:pt x="497470" y="8271"/>
                    <a:pt x="501650" y="9525"/>
                  </a:cubicBezTo>
                  <a:cubicBezTo>
                    <a:pt x="508061" y="11448"/>
                    <a:pt x="520700" y="15875"/>
                    <a:pt x="520700" y="15875"/>
                  </a:cubicBezTo>
                  <a:cubicBezTo>
                    <a:pt x="543983" y="14817"/>
                    <a:pt x="567317" y="14559"/>
                    <a:pt x="590550" y="12700"/>
                  </a:cubicBezTo>
                  <a:cubicBezTo>
                    <a:pt x="593886" y="12433"/>
                    <a:pt x="596857" y="10444"/>
                    <a:pt x="600075" y="9525"/>
                  </a:cubicBezTo>
                  <a:cubicBezTo>
                    <a:pt x="604271" y="8326"/>
                    <a:pt x="608579" y="7549"/>
                    <a:pt x="612775" y="6350"/>
                  </a:cubicBezTo>
                  <a:cubicBezTo>
                    <a:pt x="615993" y="5431"/>
                    <a:pt x="619053" y="3987"/>
                    <a:pt x="622300" y="3175"/>
                  </a:cubicBezTo>
                  <a:cubicBezTo>
                    <a:pt x="627535" y="1866"/>
                    <a:pt x="632883" y="1058"/>
                    <a:pt x="638175" y="0"/>
                  </a:cubicBezTo>
                  <a:cubicBezTo>
                    <a:pt x="674158" y="1058"/>
                    <a:pt x="710176" y="1283"/>
                    <a:pt x="746125" y="3175"/>
                  </a:cubicBezTo>
                  <a:cubicBezTo>
                    <a:pt x="747941" y="3271"/>
                    <a:pt x="765523" y="7954"/>
                    <a:pt x="768350" y="9525"/>
                  </a:cubicBezTo>
                  <a:cubicBezTo>
                    <a:pt x="775021" y="13231"/>
                    <a:pt x="780160" y="19812"/>
                    <a:pt x="787400" y="22225"/>
                  </a:cubicBezTo>
                  <a:lnTo>
                    <a:pt x="806450" y="28575"/>
                  </a:lnTo>
                  <a:cubicBezTo>
                    <a:pt x="818671" y="46906"/>
                    <a:pt x="810510" y="35047"/>
                    <a:pt x="831850" y="63500"/>
                  </a:cubicBezTo>
                  <a:cubicBezTo>
                    <a:pt x="835025" y="67733"/>
                    <a:pt x="838440" y="71797"/>
                    <a:pt x="841375" y="76200"/>
                  </a:cubicBezTo>
                  <a:cubicBezTo>
                    <a:pt x="843492" y="79375"/>
                    <a:pt x="845027" y="83027"/>
                    <a:pt x="847725" y="85725"/>
                  </a:cubicBezTo>
                  <a:cubicBezTo>
                    <a:pt x="850423" y="88423"/>
                    <a:pt x="854075" y="89958"/>
                    <a:pt x="857250" y="92075"/>
                  </a:cubicBezTo>
                  <a:cubicBezTo>
                    <a:pt x="864696" y="114413"/>
                    <a:pt x="855005" y="86837"/>
                    <a:pt x="866775" y="114300"/>
                  </a:cubicBezTo>
                  <a:cubicBezTo>
                    <a:pt x="868093" y="117376"/>
                    <a:pt x="868632" y="120749"/>
                    <a:pt x="869950" y="123825"/>
                  </a:cubicBezTo>
                  <a:cubicBezTo>
                    <a:pt x="871814" y="128175"/>
                    <a:pt x="874638" y="132093"/>
                    <a:pt x="876300" y="136525"/>
                  </a:cubicBezTo>
                  <a:cubicBezTo>
                    <a:pt x="877832" y="140611"/>
                    <a:pt x="878417" y="144992"/>
                    <a:pt x="879475" y="149225"/>
                  </a:cubicBezTo>
                  <a:cubicBezTo>
                    <a:pt x="880533" y="161925"/>
                    <a:pt x="879366" y="175011"/>
                    <a:pt x="882650" y="187325"/>
                  </a:cubicBezTo>
                  <a:cubicBezTo>
                    <a:pt x="883807" y="191664"/>
                    <a:pt x="889565" y="193196"/>
                    <a:pt x="892175" y="196850"/>
                  </a:cubicBezTo>
                  <a:cubicBezTo>
                    <a:pt x="894926" y="200701"/>
                    <a:pt x="896177" y="205441"/>
                    <a:pt x="898525" y="209550"/>
                  </a:cubicBezTo>
                  <a:cubicBezTo>
                    <a:pt x="900418" y="212863"/>
                    <a:pt x="903168" y="215662"/>
                    <a:pt x="904875" y="219075"/>
                  </a:cubicBezTo>
                  <a:cubicBezTo>
                    <a:pt x="906372" y="222068"/>
                    <a:pt x="906553" y="225607"/>
                    <a:pt x="908050" y="228600"/>
                  </a:cubicBezTo>
                  <a:cubicBezTo>
                    <a:pt x="909757" y="232013"/>
                    <a:pt x="912850" y="234638"/>
                    <a:pt x="914400" y="238125"/>
                  </a:cubicBezTo>
                  <a:cubicBezTo>
                    <a:pt x="929513" y="272130"/>
                    <a:pt x="912729" y="245144"/>
                    <a:pt x="927100" y="266700"/>
                  </a:cubicBezTo>
                  <a:cubicBezTo>
                    <a:pt x="928158" y="270933"/>
                    <a:pt x="929076" y="275204"/>
                    <a:pt x="930275" y="279400"/>
                  </a:cubicBezTo>
                  <a:cubicBezTo>
                    <a:pt x="931194" y="282618"/>
                    <a:pt x="932724" y="285658"/>
                    <a:pt x="933450" y="288925"/>
                  </a:cubicBezTo>
                  <a:cubicBezTo>
                    <a:pt x="934847" y="295209"/>
                    <a:pt x="935567" y="301625"/>
                    <a:pt x="936625" y="307975"/>
                  </a:cubicBezTo>
                  <a:cubicBezTo>
                    <a:pt x="935567" y="389467"/>
                    <a:pt x="935487" y="470977"/>
                    <a:pt x="933450" y="552450"/>
                  </a:cubicBezTo>
                  <a:cubicBezTo>
                    <a:pt x="933366" y="555796"/>
                    <a:pt x="931087" y="558728"/>
                    <a:pt x="930275" y="561975"/>
                  </a:cubicBezTo>
                  <a:cubicBezTo>
                    <a:pt x="928966" y="567210"/>
                    <a:pt x="927921" y="572516"/>
                    <a:pt x="927100" y="577850"/>
                  </a:cubicBezTo>
                  <a:cubicBezTo>
                    <a:pt x="925803" y="586283"/>
                    <a:pt x="925713" y="594907"/>
                    <a:pt x="923925" y="603250"/>
                  </a:cubicBezTo>
                  <a:cubicBezTo>
                    <a:pt x="922523" y="609795"/>
                    <a:pt x="919198" y="615806"/>
                    <a:pt x="917575" y="622300"/>
                  </a:cubicBezTo>
                  <a:lnTo>
                    <a:pt x="911225" y="647700"/>
                  </a:lnTo>
                  <a:lnTo>
                    <a:pt x="904875" y="673100"/>
                  </a:lnTo>
                  <a:lnTo>
                    <a:pt x="901700" y="685800"/>
                  </a:lnTo>
                  <a:cubicBezTo>
                    <a:pt x="900642" y="714375"/>
                    <a:pt x="900366" y="742990"/>
                    <a:pt x="898525" y="771525"/>
                  </a:cubicBezTo>
                  <a:cubicBezTo>
                    <a:pt x="898449" y="772697"/>
                    <a:pt x="893730" y="791417"/>
                    <a:pt x="892175" y="793750"/>
                  </a:cubicBezTo>
                  <a:cubicBezTo>
                    <a:pt x="889684" y="797486"/>
                    <a:pt x="885825" y="800100"/>
                    <a:pt x="882650" y="803275"/>
                  </a:cubicBezTo>
                  <a:cubicBezTo>
                    <a:pt x="876469" y="821818"/>
                    <a:pt x="884311" y="804789"/>
                    <a:pt x="869950" y="819150"/>
                  </a:cubicBezTo>
                  <a:cubicBezTo>
                    <a:pt x="867252" y="821848"/>
                    <a:pt x="866298" y="825977"/>
                    <a:pt x="863600" y="828675"/>
                  </a:cubicBezTo>
                  <a:cubicBezTo>
                    <a:pt x="859858" y="832417"/>
                    <a:pt x="855133" y="835025"/>
                    <a:pt x="850900" y="838200"/>
                  </a:cubicBezTo>
                  <a:cubicBezTo>
                    <a:pt x="849842" y="841375"/>
                    <a:pt x="850092" y="845358"/>
                    <a:pt x="847725" y="847725"/>
                  </a:cubicBezTo>
                  <a:cubicBezTo>
                    <a:pt x="845358" y="850092"/>
                    <a:pt x="841193" y="849403"/>
                    <a:pt x="838200" y="850900"/>
                  </a:cubicBezTo>
                  <a:cubicBezTo>
                    <a:pt x="813581" y="863210"/>
                    <a:pt x="843091" y="852445"/>
                    <a:pt x="819150" y="860425"/>
                  </a:cubicBezTo>
                  <a:cubicBezTo>
                    <a:pt x="814917" y="863600"/>
                    <a:pt x="810383" y="866410"/>
                    <a:pt x="806450" y="869950"/>
                  </a:cubicBezTo>
                  <a:cubicBezTo>
                    <a:pt x="775381" y="897912"/>
                    <a:pt x="798833" y="881378"/>
                    <a:pt x="777875" y="895350"/>
                  </a:cubicBezTo>
                  <a:cubicBezTo>
                    <a:pt x="772231" y="903817"/>
                    <a:pt x="770462" y="907818"/>
                    <a:pt x="762000" y="914400"/>
                  </a:cubicBezTo>
                  <a:cubicBezTo>
                    <a:pt x="755976" y="919085"/>
                    <a:pt x="742950" y="927100"/>
                    <a:pt x="742950" y="927100"/>
                  </a:cubicBezTo>
                  <a:cubicBezTo>
                    <a:pt x="740833" y="930275"/>
                    <a:pt x="739580" y="934241"/>
                    <a:pt x="736600" y="936625"/>
                  </a:cubicBezTo>
                  <a:cubicBezTo>
                    <a:pt x="733987" y="938716"/>
                    <a:pt x="730001" y="938175"/>
                    <a:pt x="727075" y="939800"/>
                  </a:cubicBezTo>
                  <a:cubicBezTo>
                    <a:pt x="720404" y="943506"/>
                    <a:pt x="714375" y="948267"/>
                    <a:pt x="708025" y="952500"/>
                  </a:cubicBezTo>
                  <a:lnTo>
                    <a:pt x="698500" y="958850"/>
                  </a:lnTo>
                  <a:cubicBezTo>
                    <a:pt x="684765" y="979453"/>
                    <a:pt x="701530" y="958933"/>
                    <a:pt x="679450" y="971550"/>
                  </a:cubicBezTo>
                  <a:cubicBezTo>
                    <a:pt x="675551" y="973778"/>
                    <a:pt x="673579" y="978465"/>
                    <a:pt x="669925" y="981075"/>
                  </a:cubicBezTo>
                  <a:cubicBezTo>
                    <a:pt x="666074" y="983826"/>
                    <a:pt x="661284" y="984990"/>
                    <a:pt x="657225" y="987425"/>
                  </a:cubicBezTo>
                  <a:cubicBezTo>
                    <a:pt x="630224" y="1003626"/>
                    <a:pt x="648049" y="997656"/>
                    <a:pt x="625475" y="1003300"/>
                  </a:cubicBezTo>
                  <a:cubicBezTo>
                    <a:pt x="591608" y="1002242"/>
                    <a:pt x="557711" y="1001906"/>
                    <a:pt x="523875" y="1000125"/>
                  </a:cubicBezTo>
                  <a:cubicBezTo>
                    <a:pt x="517446" y="999787"/>
                    <a:pt x="511138" y="998213"/>
                    <a:pt x="504825" y="996950"/>
                  </a:cubicBezTo>
                  <a:cubicBezTo>
                    <a:pt x="490676" y="994120"/>
                    <a:pt x="477197" y="988799"/>
                    <a:pt x="463550" y="984250"/>
                  </a:cubicBezTo>
                  <a:cubicBezTo>
                    <a:pt x="431539" y="973580"/>
                    <a:pt x="481192" y="989860"/>
                    <a:pt x="441325" y="977900"/>
                  </a:cubicBezTo>
                  <a:cubicBezTo>
                    <a:pt x="434914" y="975977"/>
                    <a:pt x="427844" y="975263"/>
                    <a:pt x="422275" y="971550"/>
                  </a:cubicBezTo>
                  <a:cubicBezTo>
                    <a:pt x="409568" y="963079"/>
                    <a:pt x="413963" y="965064"/>
                    <a:pt x="396875" y="958850"/>
                  </a:cubicBezTo>
                  <a:cubicBezTo>
                    <a:pt x="390585" y="956563"/>
                    <a:pt x="383394" y="956213"/>
                    <a:pt x="377825" y="952500"/>
                  </a:cubicBezTo>
                  <a:cubicBezTo>
                    <a:pt x="354619" y="937029"/>
                    <a:pt x="383798" y="955913"/>
                    <a:pt x="355600" y="939800"/>
                  </a:cubicBezTo>
                  <a:cubicBezTo>
                    <a:pt x="352287" y="937907"/>
                    <a:pt x="349388" y="935343"/>
                    <a:pt x="346075" y="933450"/>
                  </a:cubicBezTo>
                  <a:cubicBezTo>
                    <a:pt x="341966" y="931102"/>
                    <a:pt x="337484" y="929448"/>
                    <a:pt x="333375" y="927100"/>
                  </a:cubicBezTo>
                  <a:cubicBezTo>
                    <a:pt x="297018" y="906325"/>
                    <a:pt x="353725" y="937492"/>
                    <a:pt x="314325" y="911225"/>
                  </a:cubicBezTo>
                  <a:cubicBezTo>
                    <a:pt x="311540" y="909369"/>
                    <a:pt x="307876" y="909368"/>
                    <a:pt x="304800" y="908050"/>
                  </a:cubicBezTo>
                  <a:cubicBezTo>
                    <a:pt x="300450" y="906186"/>
                    <a:pt x="296333" y="903817"/>
                    <a:pt x="292100" y="901700"/>
                  </a:cubicBezTo>
                  <a:cubicBezTo>
                    <a:pt x="286456" y="893233"/>
                    <a:pt x="284687" y="889232"/>
                    <a:pt x="276225" y="882650"/>
                  </a:cubicBezTo>
                  <a:cubicBezTo>
                    <a:pt x="270201" y="877965"/>
                    <a:pt x="257175" y="869950"/>
                    <a:pt x="257175" y="869950"/>
                  </a:cubicBezTo>
                  <a:cubicBezTo>
                    <a:pt x="255058" y="866775"/>
                    <a:pt x="253523" y="863123"/>
                    <a:pt x="250825" y="860425"/>
                  </a:cubicBezTo>
                  <a:cubicBezTo>
                    <a:pt x="248127" y="857727"/>
                    <a:pt x="243684" y="857055"/>
                    <a:pt x="241300" y="854075"/>
                  </a:cubicBezTo>
                  <a:cubicBezTo>
                    <a:pt x="239209" y="851462"/>
                    <a:pt x="240216" y="847163"/>
                    <a:pt x="238125" y="844550"/>
                  </a:cubicBezTo>
                  <a:cubicBezTo>
                    <a:pt x="235741" y="841570"/>
                    <a:pt x="231531" y="840643"/>
                    <a:pt x="228600" y="838200"/>
                  </a:cubicBezTo>
                  <a:cubicBezTo>
                    <a:pt x="225151" y="835325"/>
                    <a:pt x="222250" y="831850"/>
                    <a:pt x="219075" y="828675"/>
                  </a:cubicBezTo>
                  <a:lnTo>
                    <a:pt x="209550" y="800100"/>
                  </a:lnTo>
                  <a:cubicBezTo>
                    <a:pt x="208492" y="796925"/>
                    <a:pt x="208231" y="793360"/>
                    <a:pt x="206375" y="790575"/>
                  </a:cubicBezTo>
                  <a:lnTo>
                    <a:pt x="200025" y="781050"/>
                  </a:lnTo>
                  <a:cubicBezTo>
                    <a:pt x="197986" y="772893"/>
                    <a:pt x="194683" y="760537"/>
                    <a:pt x="193675" y="752475"/>
                  </a:cubicBezTo>
                  <a:cubicBezTo>
                    <a:pt x="191684" y="736543"/>
                    <a:pt x="194508" y="712033"/>
                    <a:pt x="180975" y="698500"/>
                  </a:cubicBezTo>
                  <a:cubicBezTo>
                    <a:pt x="178277" y="695802"/>
                    <a:pt x="174302" y="694685"/>
                    <a:pt x="171450" y="692150"/>
                  </a:cubicBezTo>
                  <a:cubicBezTo>
                    <a:pt x="164738" y="686184"/>
                    <a:pt x="160919" y="675940"/>
                    <a:pt x="152400" y="673100"/>
                  </a:cubicBezTo>
                  <a:lnTo>
                    <a:pt x="133350" y="666750"/>
                  </a:lnTo>
                  <a:cubicBezTo>
                    <a:pt x="113310" y="636690"/>
                    <a:pt x="143589" y="677481"/>
                    <a:pt x="114300" y="654050"/>
                  </a:cubicBezTo>
                  <a:cubicBezTo>
                    <a:pt x="111687" y="651959"/>
                    <a:pt x="113492" y="646892"/>
                    <a:pt x="111125" y="644525"/>
                  </a:cubicBezTo>
                  <a:cubicBezTo>
                    <a:pt x="108758" y="642158"/>
                    <a:pt x="104593" y="642847"/>
                    <a:pt x="101600" y="641350"/>
                  </a:cubicBezTo>
                  <a:cubicBezTo>
                    <a:pt x="98187" y="639643"/>
                    <a:pt x="94927" y="637535"/>
                    <a:pt x="92075" y="635000"/>
                  </a:cubicBezTo>
                  <a:cubicBezTo>
                    <a:pt x="85363" y="629034"/>
                    <a:pt x="78006" y="623422"/>
                    <a:pt x="73025" y="615950"/>
                  </a:cubicBezTo>
                  <a:cubicBezTo>
                    <a:pt x="70908" y="612775"/>
                    <a:pt x="69373" y="609123"/>
                    <a:pt x="66675" y="606425"/>
                  </a:cubicBezTo>
                  <a:cubicBezTo>
                    <a:pt x="63977" y="603727"/>
                    <a:pt x="60325" y="602192"/>
                    <a:pt x="57150" y="600075"/>
                  </a:cubicBezTo>
                  <a:cubicBezTo>
                    <a:pt x="50906" y="590709"/>
                    <a:pt x="50442" y="588665"/>
                    <a:pt x="41275" y="581025"/>
                  </a:cubicBezTo>
                  <a:cubicBezTo>
                    <a:pt x="38344" y="578582"/>
                    <a:pt x="34925" y="576792"/>
                    <a:pt x="31750" y="574675"/>
                  </a:cubicBezTo>
                  <a:cubicBezTo>
                    <a:pt x="27041" y="567611"/>
                    <a:pt x="23540" y="564169"/>
                    <a:pt x="22225" y="555625"/>
                  </a:cubicBezTo>
                  <a:cubicBezTo>
                    <a:pt x="17580" y="525430"/>
                    <a:pt x="22055" y="531774"/>
                    <a:pt x="15875" y="511175"/>
                  </a:cubicBezTo>
                  <a:lnTo>
                    <a:pt x="6350" y="482600"/>
                  </a:lnTo>
                  <a:lnTo>
                    <a:pt x="3175" y="473075"/>
                  </a:lnTo>
                  <a:lnTo>
                    <a:pt x="0" y="463550"/>
                  </a:lnTo>
                  <a:cubicBezTo>
                    <a:pt x="1058" y="447675"/>
                    <a:pt x="1117" y="431702"/>
                    <a:pt x="3175" y="415925"/>
                  </a:cubicBezTo>
                  <a:cubicBezTo>
                    <a:pt x="4304" y="407271"/>
                    <a:pt x="4684" y="397787"/>
                    <a:pt x="9525" y="390525"/>
                  </a:cubicBezTo>
                  <a:cubicBezTo>
                    <a:pt x="15902" y="380959"/>
                    <a:pt x="17391" y="379579"/>
                    <a:pt x="22225" y="368300"/>
                  </a:cubicBezTo>
                  <a:cubicBezTo>
                    <a:pt x="23543" y="365224"/>
                    <a:pt x="23903" y="361768"/>
                    <a:pt x="25400" y="358775"/>
                  </a:cubicBezTo>
                  <a:cubicBezTo>
                    <a:pt x="27107" y="355362"/>
                    <a:pt x="30200" y="352737"/>
                    <a:pt x="31750" y="349250"/>
                  </a:cubicBezTo>
                  <a:cubicBezTo>
                    <a:pt x="34468" y="343133"/>
                    <a:pt x="34387" y="335769"/>
                    <a:pt x="38100" y="330200"/>
                  </a:cubicBezTo>
                  <a:lnTo>
                    <a:pt x="50800" y="311150"/>
                  </a:lnTo>
                  <a:cubicBezTo>
                    <a:pt x="52917" y="307975"/>
                    <a:pt x="54860" y="304678"/>
                    <a:pt x="57150" y="301625"/>
                  </a:cubicBezTo>
                  <a:cubicBezTo>
                    <a:pt x="60325" y="297392"/>
                    <a:pt x="63640" y="293260"/>
                    <a:pt x="66675" y="288925"/>
                  </a:cubicBezTo>
                  <a:cubicBezTo>
                    <a:pt x="71052" y="282673"/>
                    <a:pt x="76962" y="277115"/>
                    <a:pt x="79375" y="269875"/>
                  </a:cubicBezTo>
                  <a:cubicBezTo>
                    <a:pt x="83918" y="256245"/>
                    <a:pt x="85067" y="249804"/>
                    <a:pt x="92075" y="238125"/>
                  </a:cubicBezTo>
                  <a:cubicBezTo>
                    <a:pt x="96002" y="231581"/>
                    <a:pt x="102362" y="226315"/>
                    <a:pt x="104775" y="219075"/>
                  </a:cubicBezTo>
                  <a:cubicBezTo>
                    <a:pt x="110355" y="202336"/>
                    <a:pt x="104262" y="215880"/>
                    <a:pt x="117475" y="200025"/>
                  </a:cubicBezTo>
                  <a:cubicBezTo>
                    <a:pt x="130704" y="184150"/>
                    <a:pt x="115888" y="195792"/>
                    <a:pt x="133350" y="184150"/>
                  </a:cubicBezTo>
                  <a:cubicBezTo>
                    <a:pt x="135442" y="177875"/>
                    <a:pt x="137280" y="169576"/>
                    <a:pt x="142875" y="165100"/>
                  </a:cubicBezTo>
                  <a:cubicBezTo>
                    <a:pt x="145488" y="163009"/>
                    <a:pt x="149225" y="162983"/>
                    <a:pt x="152400" y="161925"/>
                  </a:cubicBezTo>
                  <a:cubicBezTo>
                    <a:pt x="156006" y="156517"/>
                    <a:pt x="164337" y="143638"/>
                    <a:pt x="168275" y="139700"/>
                  </a:cubicBezTo>
                  <a:cubicBezTo>
                    <a:pt x="170973" y="137002"/>
                    <a:pt x="174625" y="135467"/>
                    <a:pt x="177800" y="133350"/>
                  </a:cubicBezTo>
                  <a:cubicBezTo>
                    <a:pt x="185187" y="122269"/>
                    <a:pt x="189695" y="112810"/>
                    <a:pt x="200025" y="104775"/>
                  </a:cubicBezTo>
                  <a:cubicBezTo>
                    <a:pt x="206049" y="100090"/>
                    <a:pt x="213679" y="97471"/>
                    <a:pt x="219075" y="92075"/>
                  </a:cubicBezTo>
                  <a:cubicBezTo>
                    <a:pt x="225425" y="85725"/>
                    <a:pt x="229606" y="75865"/>
                    <a:pt x="238125" y="73025"/>
                  </a:cubicBezTo>
                  <a:cubicBezTo>
                    <a:pt x="251270" y="68643"/>
                    <a:pt x="244865" y="71706"/>
                    <a:pt x="257175" y="63500"/>
                  </a:cubicBezTo>
                  <a:cubicBezTo>
                    <a:pt x="268908" y="45901"/>
                    <a:pt x="256812" y="59821"/>
                    <a:pt x="273050" y="50800"/>
                  </a:cubicBezTo>
                  <a:cubicBezTo>
                    <a:pt x="279721" y="47094"/>
                    <a:pt x="284860" y="40513"/>
                    <a:pt x="292100" y="38100"/>
                  </a:cubicBezTo>
                  <a:cubicBezTo>
                    <a:pt x="300567" y="35278"/>
                    <a:pt x="306478" y="33806"/>
                    <a:pt x="314325" y="28575"/>
                  </a:cubicBezTo>
                  <a:cubicBezTo>
                    <a:pt x="316816" y="26915"/>
                    <a:pt x="311679" y="24342"/>
                    <a:pt x="314325" y="22225"/>
                  </a:cubicBezTo>
                  <a:close/>
                </a:path>
              </a:pathLst>
            </a:cu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Multiple view analysis: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Experimental Results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5624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98" y="2400300"/>
            <a:ext cx="1651803" cy="1905000"/>
          </a:xfrm>
          <a:prstGeom prst="rect">
            <a:avLst/>
          </a:prstGeom>
          <a:ln w="38100" cmpd="sng">
            <a:solidFill>
              <a:srgbClr val="FF0000"/>
            </a:solidFill>
          </a:ln>
          <a:scene3d>
            <a:camera prst="orthographicFront">
              <a:rot lat="1200000" lon="18899981" rev="0"/>
            </a:camera>
            <a:lightRig rig="threePt" dir="t"/>
          </a:scene3d>
        </p:spPr>
      </p:pic>
      <p:grpSp>
        <p:nvGrpSpPr>
          <p:cNvPr id="57" name="Group 56"/>
          <p:cNvGrpSpPr/>
          <p:nvPr/>
        </p:nvGrpSpPr>
        <p:grpSpPr>
          <a:xfrm rot="21370148">
            <a:off x="2562095" y="2428249"/>
            <a:ext cx="3616385" cy="3870180"/>
            <a:chOff x="368839" y="2260594"/>
            <a:chExt cx="1564780" cy="2143085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15" b="90385" l="2024" r="8987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081398">
              <a:off x="222141" y="2407292"/>
              <a:ext cx="1858176" cy="1564780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 rot="18002983">
              <a:off x="1261222" y="3941354"/>
              <a:ext cx="581750" cy="342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Oval 22"/>
          <p:cNvSpPr>
            <a:spLocks noChangeArrowheads="1"/>
          </p:cNvSpPr>
          <p:nvPr/>
        </p:nvSpPr>
        <p:spPr bwMode="auto">
          <a:xfrm>
            <a:off x="6203950" y="4632325"/>
            <a:ext cx="74613" cy="7461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10253F"/>
              </a:solidFill>
              <a:latin typeface="Trebuchet MS"/>
              <a:cs typeface="Trebuchet MS"/>
            </a:endParaRPr>
          </a:p>
        </p:txBody>
      </p:sp>
      <p:grpSp>
        <p:nvGrpSpPr>
          <p:cNvPr id="68" name="Group 12"/>
          <p:cNvGrpSpPr>
            <a:grpSpLocks/>
          </p:cNvGrpSpPr>
          <p:nvPr/>
        </p:nvGrpSpPr>
        <p:grpSpPr bwMode="auto">
          <a:xfrm rot="20071499" flipH="1">
            <a:off x="5156200" y="4254500"/>
            <a:ext cx="1006470" cy="660400"/>
            <a:chOff x="1850" y="1517"/>
            <a:chExt cx="2030" cy="1372"/>
          </a:xfrm>
        </p:grpSpPr>
        <p:sp>
          <p:nvSpPr>
            <p:cNvPr id="69" name="Line 13"/>
            <p:cNvSpPr>
              <a:spLocks noChangeShapeType="1"/>
            </p:cNvSpPr>
            <p:nvPr/>
          </p:nvSpPr>
          <p:spPr bwMode="auto">
            <a:xfrm flipV="1">
              <a:off x="1858" y="1517"/>
              <a:ext cx="1284" cy="1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0" name="Line 14"/>
            <p:cNvSpPr>
              <a:spLocks noChangeShapeType="1"/>
            </p:cNvSpPr>
            <p:nvPr/>
          </p:nvSpPr>
          <p:spPr bwMode="auto">
            <a:xfrm flipV="1">
              <a:off x="1856" y="1608"/>
              <a:ext cx="1399" cy="1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1" name="Line 15"/>
            <p:cNvSpPr>
              <a:spLocks noChangeShapeType="1"/>
            </p:cNvSpPr>
            <p:nvPr/>
          </p:nvSpPr>
          <p:spPr bwMode="auto">
            <a:xfrm flipV="1">
              <a:off x="1856" y="1695"/>
              <a:ext cx="1531" cy="11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2" name="Line 16"/>
            <p:cNvSpPr>
              <a:spLocks noChangeShapeType="1"/>
            </p:cNvSpPr>
            <p:nvPr/>
          </p:nvSpPr>
          <p:spPr bwMode="auto">
            <a:xfrm flipV="1">
              <a:off x="1850" y="1781"/>
              <a:ext cx="1666" cy="11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3" name="Line 17"/>
            <p:cNvSpPr>
              <a:spLocks noChangeShapeType="1"/>
            </p:cNvSpPr>
            <p:nvPr/>
          </p:nvSpPr>
          <p:spPr bwMode="auto">
            <a:xfrm flipV="1">
              <a:off x="1856" y="1875"/>
              <a:ext cx="1800" cy="10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4" name="Line 18"/>
            <p:cNvSpPr>
              <a:spLocks noChangeShapeType="1"/>
            </p:cNvSpPr>
            <p:nvPr/>
          </p:nvSpPr>
          <p:spPr bwMode="auto">
            <a:xfrm flipV="1">
              <a:off x="1858" y="1957"/>
              <a:ext cx="1903" cy="9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5" name="Line 19"/>
            <p:cNvSpPr>
              <a:spLocks noChangeShapeType="1"/>
            </p:cNvSpPr>
            <p:nvPr/>
          </p:nvSpPr>
          <p:spPr bwMode="auto">
            <a:xfrm flipV="1">
              <a:off x="1853" y="2043"/>
              <a:ext cx="2027" cy="8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</p:grpSp>
      <p:pic>
        <p:nvPicPr>
          <p:cNvPr id="77" name="Picture 76" descr="Screen Shot 2013-06-22 at 9.49.0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2413001"/>
            <a:ext cx="1905000" cy="1905000"/>
          </a:xfrm>
          <a:prstGeom prst="rect">
            <a:avLst/>
          </a:prstGeom>
          <a:ln w="38100" cmpd="sng">
            <a:solidFill>
              <a:srgbClr val="FF0000"/>
            </a:solidFill>
          </a:ln>
          <a:scene3d>
            <a:camera prst="orthographicFront">
              <a:rot lat="20399999" lon="18899985" rev="0"/>
            </a:camera>
            <a:lightRig rig="threePt" dir="t"/>
          </a:scene3d>
        </p:spPr>
      </p:pic>
      <p:sp>
        <p:nvSpPr>
          <p:cNvPr id="86" name="Oval 23"/>
          <p:cNvSpPr>
            <a:spLocks noChangeArrowheads="1"/>
          </p:cNvSpPr>
          <p:nvPr/>
        </p:nvSpPr>
        <p:spPr bwMode="auto">
          <a:xfrm>
            <a:off x="2909888" y="5126038"/>
            <a:ext cx="74612" cy="74612"/>
          </a:xfrm>
          <a:prstGeom prst="ellipse">
            <a:avLst/>
          </a:prstGeom>
          <a:solidFill>
            <a:srgbClr val="FF99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10253F"/>
              </a:solidFill>
              <a:latin typeface="Trebuchet MS"/>
              <a:cs typeface="Trebuchet MS"/>
            </a:endParaRPr>
          </a:p>
        </p:txBody>
      </p:sp>
      <p:grpSp>
        <p:nvGrpSpPr>
          <p:cNvPr id="88" name="Group 12"/>
          <p:cNvGrpSpPr>
            <a:grpSpLocks/>
          </p:cNvGrpSpPr>
          <p:nvPr/>
        </p:nvGrpSpPr>
        <p:grpSpPr bwMode="auto">
          <a:xfrm>
            <a:off x="2987670" y="4267200"/>
            <a:ext cx="936630" cy="863600"/>
            <a:chOff x="1850" y="1517"/>
            <a:chExt cx="2030" cy="1372"/>
          </a:xfrm>
        </p:grpSpPr>
        <p:sp>
          <p:nvSpPr>
            <p:cNvPr id="89" name="Line 13"/>
            <p:cNvSpPr>
              <a:spLocks noChangeShapeType="1"/>
            </p:cNvSpPr>
            <p:nvPr/>
          </p:nvSpPr>
          <p:spPr bwMode="auto">
            <a:xfrm flipV="1">
              <a:off x="1858" y="1517"/>
              <a:ext cx="1284" cy="1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856" y="1608"/>
              <a:ext cx="1399" cy="1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91" name="Line 15"/>
            <p:cNvSpPr>
              <a:spLocks noChangeShapeType="1"/>
            </p:cNvSpPr>
            <p:nvPr/>
          </p:nvSpPr>
          <p:spPr bwMode="auto">
            <a:xfrm flipV="1">
              <a:off x="1856" y="1695"/>
              <a:ext cx="1531" cy="11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92" name="Line 16"/>
            <p:cNvSpPr>
              <a:spLocks noChangeShapeType="1"/>
            </p:cNvSpPr>
            <p:nvPr/>
          </p:nvSpPr>
          <p:spPr bwMode="auto">
            <a:xfrm flipV="1">
              <a:off x="1850" y="1781"/>
              <a:ext cx="1666" cy="11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93" name="Line 17"/>
            <p:cNvSpPr>
              <a:spLocks noChangeShapeType="1"/>
            </p:cNvSpPr>
            <p:nvPr/>
          </p:nvSpPr>
          <p:spPr bwMode="auto">
            <a:xfrm flipV="1">
              <a:off x="1856" y="1875"/>
              <a:ext cx="1800" cy="10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94" name="Line 18"/>
            <p:cNvSpPr>
              <a:spLocks noChangeShapeType="1"/>
            </p:cNvSpPr>
            <p:nvPr/>
          </p:nvSpPr>
          <p:spPr bwMode="auto">
            <a:xfrm flipV="1">
              <a:off x="1858" y="1957"/>
              <a:ext cx="1903" cy="9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95" name="Line 19"/>
            <p:cNvSpPr>
              <a:spLocks noChangeShapeType="1"/>
            </p:cNvSpPr>
            <p:nvPr/>
          </p:nvSpPr>
          <p:spPr bwMode="auto">
            <a:xfrm flipV="1">
              <a:off x="1853" y="2043"/>
              <a:ext cx="2027" cy="8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416221" y="2603493"/>
            <a:ext cx="344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LM Roman 10 Regular"/>
                <a:cs typeface="LM Roman 10 Regular"/>
              </a:rPr>
              <a:t>I</a:t>
            </a:r>
            <a:r>
              <a:rPr lang="en-US" sz="1600" baseline="-25000" dirty="0">
                <a:latin typeface="LM Roman 10 Regular"/>
                <a:cs typeface="LM Roman 10 Regular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72724" y="2063227"/>
            <a:ext cx="364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LM Roman 10 Regular"/>
                <a:cs typeface="LM Roman 10 Regular"/>
              </a:rPr>
              <a:t>I</a:t>
            </a:r>
            <a:r>
              <a:rPr lang="en-US" sz="1600" baseline="-25000" dirty="0">
                <a:latin typeface="LM Roman 10 Regular"/>
                <a:cs typeface="LM Roman 10 Regular"/>
              </a:rPr>
              <a:t>2</a:t>
            </a:r>
          </a:p>
        </p:txBody>
      </p:sp>
      <p:sp>
        <p:nvSpPr>
          <p:cNvPr id="2" name="Arc 1"/>
          <p:cNvSpPr/>
          <p:nvPr/>
        </p:nvSpPr>
        <p:spPr>
          <a:xfrm>
            <a:off x="2743200" y="1066800"/>
            <a:ext cx="3149600" cy="2628900"/>
          </a:xfrm>
          <a:prstGeom prst="arc">
            <a:avLst>
              <a:gd name="adj1" fmla="val 10898704"/>
              <a:gd name="adj2" fmla="val 198379"/>
            </a:avLst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c 62"/>
          <p:cNvSpPr/>
          <p:nvPr/>
        </p:nvSpPr>
        <p:spPr>
          <a:xfrm rot="10603656">
            <a:off x="2982595" y="3879872"/>
            <a:ext cx="3373046" cy="2568494"/>
          </a:xfrm>
          <a:prstGeom prst="arc">
            <a:avLst>
              <a:gd name="adj1" fmla="val 9944201"/>
              <a:gd name="adj2" fmla="val 198379"/>
            </a:avLst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 rot="135299">
            <a:off x="4306053" y="6042418"/>
            <a:ext cx="1049636" cy="61924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rebuchet MS"/>
                <a:cs typeface="Trebuchet MS"/>
              </a:rPr>
              <a:t>?</a:t>
            </a:r>
          </a:p>
        </p:txBody>
      </p:sp>
      <p:sp>
        <p:nvSpPr>
          <p:cNvPr id="35" name="CuadroTexto 185"/>
          <p:cNvSpPr txBox="1"/>
          <p:nvPr/>
        </p:nvSpPr>
        <p:spPr>
          <a:xfrm>
            <a:off x="-1" y="101600"/>
            <a:ext cx="6045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  <a:latin typeface="Trebuchet MS"/>
                <a:cs typeface="Trebuchet MS"/>
              </a:rPr>
              <a:t>Active Vision: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Principle</a:t>
            </a:r>
          </a:p>
        </p:txBody>
      </p:sp>
    </p:spTree>
    <p:extLst>
      <p:ext uri="{BB962C8B-B14F-4D97-AF65-F5344CB8AC3E}">
        <p14:creationId xmlns:p14="http://schemas.microsoft.com/office/powerpoint/2010/main" val="119456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86" grpId="0" animBg="1"/>
      <p:bldP spid="39" grpId="0"/>
      <p:bldP spid="40" grpId="0"/>
      <p:bldP spid="2" grpId="0" animBg="1"/>
      <p:bldP spid="63" grpId="0" animBg="1"/>
      <p:bldP spid="10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adroTexto 185"/>
          <p:cNvSpPr txBox="1"/>
          <p:nvPr/>
        </p:nvSpPr>
        <p:spPr>
          <a:xfrm>
            <a:off x="0" y="101600"/>
            <a:ext cx="448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  <a:latin typeface="Trebuchet MS"/>
                <a:cs typeface="Trebuchet MS"/>
              </a:rPr>
              <a:t>Active Vision: </a:t>
            </a:r>
            <a:r>
              <a:rPr lang="en-US" sz="2400" dirty="0">
                <a:solidFill>
                  <a:srgbClr val="595959"/>
                </a:solidFill>
                <a:latin typeface="Trebuchet MS"/>
                <a:cs typeface="Trebuchet MS"/>
              </a:rPr>
              <a:t>Algorithm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6100" y="698500"/>
            <a:ext cx="8026400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Number of Images = 0</a:t>
            </a:r>
          </a:p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    Position = Random Position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  <a:p>
            <a:pPr marL="342900" indent="-342900" algn="just">
              <a:buFont typeface="+mj-lt"/>
              <a:buAutoNum type="arabicPeriod" startAt="2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Repeat until Number of Images  &lt; N</a:t>
            </a:r>
          </a:p>
          <a:p>
            <a:pPr algn="just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  <a:p>
            <a:pPr marL="342900" indent="-342900" algn="just">
              <a:buFont typeface="+mj-lt"/>
              <a:buAutoNum type="arabicPeriod" startAt="2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Move inspection object to Position</a:t>
            </a:r>
          </a:p>
          <a:p>
            <a:pPr algn="just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  <a:p>
            <a:pPr marL="342900" indent="-342900" algn="just">
              <a:buFont typeface="+mj-lt"/>
              <a:buAutoNum type="arabicPeriod" startAt="2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Acquisition of a new X-ray image</a:t>
            </a:r>
          </a:p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    (New) Number of Images = (Old) Number Images + 1</a:t>
            </a:r>
          </a:p>
          <a:p>
            <a:pPr algn="just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  <a:p>
            <a:pPr marL="342900" indent="-342900" algn="just">
              <a:buFont typeface="+mj-lt"/>
              <a:buAutoNum type="arabicPeriod" startAt="5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Single view detection:</a:t>
            </a:r>
          </a:p>
          <a:p>
            <a:pPr marL="342900" indent="-342900" algn="just">
              <a:buFont typeface="+mj-lt"/>
              <a:buAutoNum type="arabicPeriod" startAt="5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	[DETECTION]	End</a:t>
            </a:r>
          </a:p>
          <a:p>
            <a:pPr algn="just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	[NOTHING]	(New) Position = (Old) Position +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Θ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			Go to step 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Wingdings"/>
              <a:ea typeface="Wingdings"/>
              <a:cs typeface="Wingdings"/>
              <a:sym typeface="Wingdings"/>
            </a:endParaRPr>
          </a:p>
          <a:p>
            <a:pPr algn="just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Wingdings"/>
              <a:ea typeface="Wingdings"/>
              <a:cs typeface="Wingdings"/>
              <a:sym typeface="Wingdings"/>
            </a:endParaRPr>
          </a:p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	[COULD BE]	Pose estimation</a:t>
            </a:r>
          </a:p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			Estimation of Better Position</a:t>
            </a:r>
          </a:p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ea typeface="Wingdings"/>
                <a:cs typeface="Trebuchet MS"/>
                <a:sym typeface="Wingdings"/>
              </a:rPr>
              <a:t>			(New) Position = Better Position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Wingdings"/>
              <a:ea typeface="Wingdings"/>
              <a:cs typeface="Wingdings"/>
              <a:sym typeface="Wingdings"/>
            </a:endParaRPr>
          </a:p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			Go to step 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Wingdings"/>
              <a:ea typeface="Wingdings"/>
              <a:cs typeface="Wingding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16394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5 Imagen" descr="Blade_angl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000" y="1993900"/>
            <a:ext cx="1857375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12 Imagen" descr="RazorBladeSIFT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1625" y="1001713"/>
            <a:ext cx="6046788" cy="576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uadroTexto 185"/>
          <p:cNvSpPr txBox="1"/>
          <p:nvPr/>
        </p:nvSpPr>
        <p:spPr>
          <a:xfrm>
            <a:off x="-1" y="101600"/>
            <a:ext cx="6045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  <a:latin typeface="Trebuchet MS"/>
                <a:cs typeface="Trebuchet MS"/>
              </a:rPr>
              <a:t>Active Vision: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Pose description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492500" y="4013200"/>
            <a:ext cx="2387600" cy="2438400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1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169 Imagen" descr="deteccion00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" y="1836738"/>
            <a:ext cx="2008188" cy="32956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76" name="75 CuadroTexto"/>
          <p:cNvSpPr txBox="1"/>
          <p:nvPr/>
        </p:nvSpPr>
        <p:spPr>
          <a:xfrm>
            <a:off x="133350" y="5140325"/>
            <a:ext cx="2314575" cy="4924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latin typeface="Trebuchet MS"/>
                <a:cs typeface="Trebuchet MS"/>
              </a:rPr>
              <a:t>Image acquisition and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 err="1">
                <a:latin typeface="Trebuchet MS"/>
                <a:cs typeface="Trebuchet MS"/>
              </a:rPr>
              <a:t>keypoints</a:t>
            </a:r>
            <a:r>
              <a:rPr lang="en-US" sz="1300" dirty="0">
                <a:latin typeface="Trebuchet MS"/>
                <a:cs typeface="Trebuchet MS"/>
              </a:rPr>
              <a:t> detection</a:t>
            </a:r>
          </a:p>
        </p:txBody>
      </p:sp>
      <p:pic>
        <p:nvPicPr>
          <p:cNvPr id="172" name="171 Imagen" descr="deteccion02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9313" y="1793875"/>
            <a:ext cx="2057400" cy="32956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173" name="172 Imagen" descr="deteccion03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02450" y="1797050"/>
            <a:ext cx="2057400" cy="329723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grpSp>
        <p:nvGrpSpPr>
          <p:cNvPr id="2" name="69 Grupo"/>
          <p:cNvGrpSpPr/>
          <p:nvPr/>
        </p:nvGrpSpPr>
        <p:grpSpPr>
          <a:xfrm>
            <a:off x="313979" y="2316057"/>
            <a:ext cx="1910284" cy="2720579"/>
            <a:chOff x="2723128" y="614035"/>
            <a:chExt cx="2247390" cy="3200681"/>
          </a:xfrm>
          <a:solidFill>
            <a:srgbClr val="FF0000"/>
          </a:solidFill>
        </p:grpSpPr>
        <p:sp>
          <p:nvSpPr>
            <p:cNvPr id="7" name="6 Rectángulo"/>
            <p:cNvSpPr/>
            <p:nvPr/>
          </p:nvSpPr>
          <p:spPr>
            <a:xfrm rot="2700000">
              <a:off x="3131461" y="1092200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7 Rectángulo"/>
            <p:cNvSpPr/>
            <p:nvPr/>
          </p:nvSpPr>
          <p:spPr>
            <a:xfrm rot="2700000">
              <a:off x="3323776" y="1023257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8 Rectángulo"/>
            <p:cNvSpPr/>
            <p:nvPr/>
          </p:nvSpPr>
          <p:spPr>
            <a:xfrm rot="2700000">
              <a:off x="3458032" y="1157513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9 Rectángulo"/>
            <p:cNvSpPr/>
            <p:nvPr/>
          </p:nvSpPr>
          <p:spPr>
            <a:xfrm rot="2700000">
              <a:off x="4201888" y="63500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10 Rectángulo"/>
            <p:cNvSpPr/>
            <p:nvPr/>
          </p:nvSpPr>
          <p:spPr>
            <a:xfrm rot="2700000">
              <a:off x="3178629" y="1338944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11 Rectángulo"/>
            <p:cNvSpPr/>
            <p:nvPr/>
          </p:nvSpPr>
          <p:spPr>
            <a:xfrm rot="2700000">
              <a:off x="3534231" y="1386116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12 Rectángulo"/>
            <p:cNvSpPr/>
            <p:nvPr/>
          </p:nvSpPr>
          <p:spPr>
            <a:xfrm rot="2700000">
              <a:off x="4209143" y="718460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13 Rectángulo"/>
            <p:cNvSpPr/>
            <p:nvPr/>
          </p:nvSpPr>
          <p:spPr>
            <a:xfrm rot="2700000">
              <a:off x="4296230" y="1005118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14 Rectángulo"/>
            <p:cNvSpPr/>
            <p:nvPr/>
          </p:nvSpPr>
          <p:spPr>
            <a:xfrm rot="2700000">
              <a:off x="4466772" y="109220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15 Rectángulo"/>
            <p:cNvSpPr/>
            <p:nvPr/>
          </p:nvSpPr>
          <p:spPr>
            <a:xfrm rot="2700000">
              <a:off x="4608287" y="1233714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16 Rectángulo"/>
            <p:cNvSpPr/>
            <p:nvPr/>
          </p:nvSpPr>
          <p:spPr>
            <a:xfrm rot="2700000">
              <a:off x="4735284" y="150224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17 Rectángulo"/>
            <p:cNvSpPr/>
            <p:nvPr/>
          </p:nvSpPr>
          <p:spPr>
            <a:xfrm rot="2700000">
              <a:off x="4189977" y="197849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18 Rectángulo"/>
            <p:cNvSpPr/>
            <p:nvPr/>
          </p:nvSpPr>
          <p:spPr>
            <a:xfrm rot="2700000">
              <a:off x="3675628" y="199754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19 Rectángulo"/>
            <p:cNvSpPr/>
            <p:nvPr/>
          </p:nvSpPr>
          <p:spPr>
            <a:xfrm rot="2700000">
              <a:off x="3954233" y="940268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20 Rectángulo"/>
            <p:cNvSpPr/>
            <p:nvPr/>
          </p:nvSpPr>
          <p:spPr>
            <a:xfrm rot="2700000">
              <a:off x="3961378" y="89264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21 Rectángulo"/>
            <p:cNvSpPr/>
            <p:nvPr/>
          </p:nvSpPr>
          <p:spPr>
            <a:xfrm rot="2700000">
              <a:off x="3647053" y="614035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22 Rectángulo"/>
            <p:cNvSpPr/>
            <p:nvPr/>
          </p:nvSpPr>
          <p:spPr>
            <a:xfrm rot="2700000">
              <a:off x="3642291" y="66166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23 Rectángulo"/>
            <p:cNvSpPr/>
            <p:nvPr/>
          </p:nvSpPr>
          <p:spPr>
            <a:xfrm rot="2700000">
              <a:off x="3628003" y="673567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5" name="24 Rectángulo"/>
            <p:cNvSpPr/>
            <p:nvPr/>
          </p:nvSpPr>
          <p:spPr>
            <a:xfrm rot="2700000">
              <a:off x="3723253" y="633085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25 Rectángulo"/>
            <p:cNvSpPr/>
            <p:nvPr/>
          </p:nvSpPr>
          <p:spPr>
            <a:xfrm rot="2700000">
              <a:off x="3675628" y="68071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26 Rectángulo"/>
            <p:cNvSpPr/>
            <p:nvPr/>
          </p:nvSpPr>
          <p:spPr>
            <a:xfrm rot="2700000">
              <a:off x="3799453" y="716428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27 Rectángulo"/>
            <p:cNvSpPr/>
            <p:nvPr/>
          </p:nvSpPr>
          <p:spPr>
            <a:xfrm rot="2700000">
              <a:off x="3875653" y="2309487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9" name="28 Rectángulo"/>
            <p:cNvSpPr/>
            <p:nvPr/>
          </p:nvSpPr>
          <p:spPr>
            <a:xfrm rot="2700000">
              <a:off x="2894578" y="1988018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29 Rectángulo"/>
            <p:cNvSpPr/>
            <p:nvPr/>
          </p:nvSpPr>
          <p:spPr>
            <a:xfrm rot="2700000">
              <a:off x="2932678" y="2083266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30 Rectángulo"/>
            <p:cNvSpPr/>
            <p:nvPr/>
          </p:nvSpPr>
          <p:spPr>
            <a:xfrm rot="2700000">
              <a:off x="2913628" y="2235668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31 Rectángulo"/>
            <p:cNvSpPr/>
            <p:nvPr/>
          </p:nvSpPr>
          <p:spPr>
            <a:xfrm rot="2700000">
              <a:off x="3130322" y="209041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32 Rectángulo"/>
            <p:cNvSpPr/>
            <p:nvPr/>
          </p:nvSpPr>
          <p:spPr>
            <a:xfrm rot="2700000">
              <a:off x="3130321" y="2121367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33 Rectángulo"/>
            <p:cNvSpPr/>
            <p:nvPr/>
          </p:nvSpPr>
          <p:spPr>
            <a:xfrm rot="2700000">
              <a:off x="3132703" y="220709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34 Rectángulo"/>
            <p:cNvSpPr/>
            <p:nvPr/>
          </p:nvSpPr>
          <p:spPr>
            <a:xfrm rot="2700000">
              <a:off x="3199378" y="243569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6" name="35 Rectángulo"/>
            <p:cNvSpPr/>
            <p:nvPr/>
          </p:nvSpPr>
          <p:spPr>
            <a:xfrm rot="2700000">
              <a:off x="3399402" y="2466647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7" name="36 Rectángulo"/>
            <p:cNvSpPr/>
            <p:nvPr/>
          </p:nvSpPr>
          <p:spPr>
            <a:xfrm rot="2700000">
              <a:off x="3637528" y="2635717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8" name="37 Rectángulo"/>
            <p:cNvSpPr/>
            <p:nvPr/>
          </p:nvSpPr>
          <p:spPr>
            <a:xfrm rot="2700000">
              <a:off x="3304153" y="180704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9" name="38 Rectángulo"/>
            <p:cNvSpPr/>
            <p:nvPr/>
          </p:nvSpPr>
          <p:spPr>
            <a:xfrm rot="2700000">
              <a:off x="3313679" y="184514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39 Rectángulo"/>
            <p:cNvSpPr/>
            <p:nvPr/>
          </p:nvSpPr>
          <p:spPr>
            <a:xfrm rot="2700000">
              <a:off x="3332728" y="1885624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40 Rectángulo"/>
            <p:cNvSpPr/>
            <p:nvPr/>
          </p:nvSpPr>
          <p:spPr>
            <a:xfrm rot="2700000">
              <a:off x="3306534" y="1928486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41 Rectángulo"/>
            <p:cNvSpPr/>
            <p:nvPr/>
          </p:nvSpPr>
          <p:spPr>
            <a:xfrm rot="2700000">
              <a:off x="3342253" y="2064216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3" name="42 Rectángulo"/>
            <p:cNvSpPr/>
            <p:nvPr/>
          </p:nvSpPr>
          <p:spPr>
            <a:xfrm rot="2700000">
              <a:off x="3311297" y="2123749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4" name="43 Rectángulo"/>
            <p:cNvSpPr/>
            <p:nvPr/>
          </p:nvSpPr>
          <p:spPr>
            <a:xfrm rot="2700000">
              <a:off x="3320822" y="2140417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5" name="44 Rectángulo"/>
            <p:cNvSpPr/>
            <p:nvPr/>
          </p:nvSpPr>
          <p:spPr>
            <a:xfrm rot="2700000">
              <a:off x="3311296" y="218804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45 Rectángulo"/>
            <p:cNvSpPr/>
            <p:nvPr/>
          </p:nvSpPr>
          <p:spPr>
            <a:xfrm rot="2700000">
              <a:off x="3335109" y="2190423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7" name="46 Rectángulo"/>
            <p:cNvSpPr/>
            <p:nvPr/>
          </p:nvSpPr>
          <p:spPr>
            <a:xfrm rot="2700000">
              <a:off x="3370828" y="2233286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47 Rectángulo"/>
            <p:cNvSpPr/>
            <p:nvPr/>
          </p:nvSpPr>
          <p:spPr>
            <a:xfrm rot="2700000">
              <a:off x="3342253" y="2292817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9" name="48 Rectángulo"/>
            <p:cNvSpPr/>
            <p:nvPr/>
          </p:nvSpPr>
          <p:spPr>
            <a:xfrm rot="2700000">
              <a:off x="4532878" y="268334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0" name="49 Rectángulo"/>
            <p:cNvSpPr/>
            <p:nvPr/>
          </p:nvSpPr>
          <p:spPr>
            <a:xfrm rot="2700000">
              <a:off x="4723379" y="247379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50 Rectángulo"/>
            <p:cNvSpPr/>
            <p:nvPr/>
          </p:nvSpPr>
          <p:spPr>
            <a:xfrm rot="2700000">
              <a:off x="4713853" y="2521417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51 Rectángulo"/>
            <p:cNvSpPr/>
            <p:nvPr/>
          </p:nvSpPr>
          <p:spPr>
            <a:xfrm rot="2700000">
              <a:off x="4713853" y="258571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3" name="52 Rectángulo"/>
            <p:cNvSpPr/>
            <p:nvPr/>
          </p:nvSpPr>
          <p:spPr>
            <a:xfrm rot="2700000">
              <a:off x="4418578" y="3085773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4" name="53 Rectángulo"/>
            <p:cNvSpPr/>
            <p:nvPr/>
          </p:nvSpPr>
          <p:spPr>
            <a:xfrm rot="2700000">
              <a:off x="4456677" y="3131017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5" name="54 Rectángulo"/>
            <p:cNvSpPr/>
            <p:nvPr/>
          </p:nvSpPr>
          <p:spPr>
            <a:xfrm rot="2700000">
              <a:off x="4678136" y="317864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6" name="55 Rectángulo"/>
            <p:cNvSpPr/>
            <p:nvPr/>
          </p:nvSpPr>
          <p:spPr>
            <a:xfrm rot="2700000">
              <a:off x="4428103" y="315959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7" name="56 Rectángulo"/>
            <p:cNvSpPr/>
            <p:nvPr/>
          </p:nvSpPr>
          <p:spPr>
            <a:xfrm rot="2700000">
              <a:off x="4447153" y="3178643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8" name="57 Rectángulo"/>
            <p:cNvSpPr/>
            <p:nvPr/>
          </p:nvSpPr>
          <p:spPr>
            <a:xfrm rot="2700000">
              <a:off x="4354283" y="3207217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9" name="58 Rectángulo"/>
            <p:cNvSpPr/>
            <p:nvPr/>
          </p:nvSpPr>
          <p:spPr>
            <a:xfrm rot="2700000">
              <a:off x="4611459" y="336914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0" name="59 Rectángulo"/>
            <p:cNvSpPr/>
            <p:nvPr/>
          </p:nvSpPr>
          <p:spPr>
            <a:xfrm rot="2700000">
              <a:off x="4801960" y="365489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1" name="60 Rectángulo"/>
            <p:cNvSpPr/>
            <p:nvPr/>
          </p:nvSpPr>
          <p:spPr>
            <a:xfrm rot="2700000">
              <a:off x="4266177" y="3778716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2" name="61 Rectángulo"/>
            <p:cNvSpPr/>
            <p:nvPr/>
          </p:nvSpPr>
          <p:spPr>
            <a:xfrm rot="2700000">
              <a:off x="3830409" y="352154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3" name="62 Rectángulo"/>
            <p:cNvSpPr/>
            <p:nvPr/>
          </p:nvSpPr>
          <p:spPr>
            <a:xfrm rot="2700000">
              <a:off x="3782784" y="350249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4" name="63 Rectángulo"/>
            <p:cNvSpPr/>
            <p:nvPr/>
          </p:nvSpPr>
          <p:spPr>
            <a:xfrm rot="2700000">
              <a:off x="3723253" y="3492966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5" name="64 Rectángulo"/>
            <p:cNvSpPr/>
            <p:nvPr/>
          </p:nvSpPr>
          <p:spPr>
            <a:xfrm rot="2700000">
              <a:off x="3692297" y="3485822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6" name="65 Rectángulo"/>
            <p:cNvSpPr/>
            <p:nvPr/>
          </p:nvSpPr>
          <p:spPr>
            <a:xfrm rot="2700000">
              <a:off x="2730273" y="2766685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7" name="66 Rectángulo"/>
            <p:cNvSpPr/>
            <p:nvPr/>
          </p:nvSpPr>
          <p:spPr>
            <a:xfrm rot="2700000">
              <a:off x="2723128" y="304529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8" name="67 Rectángulo"/>
            <p:cNvSpPr/>
            <p:nvPr/>
          </p:nvSpPr>
          <p:spPr>
            <a:xfrm rot="2700000">
              <a:off x="2723128" y="3121491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9" name="68 Rectángulo"/>
            <p:cNvSpPr/>
            <p:nvPr/>
          </p:nvSpPr>
          <p:spPr>
            <a:xfrm rot="2700000">
              <a:off x="4934518" y="862240"/>
              <a:ext cx="36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8" name="77 CuadroTexto"/>
          <p:cNvSpPr txBox="1"/>
          <p:nvPr/>
        </p:nvSpPr>
        <p:spPr>
          <a:xfrm>
            <a:off x="4821239" y="5140325"/>
            <a:ext cx="1655762" cy="307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Trebuchet MS"/>
                <a:cs typeface="Trebuchet MS"/>
              </a:rPr>
              <a:t>Merged clusters</a:t>
            </a:r>
            <a:endParaRPr lang="en-US" sz="1300" dirty="0">
              <a:latin typeface="Trebuchet MS"/>
              <a:cs typeface="Trebuchet MS"/>
            </a:endParaRPr>
          </a:p>
        </p:txBody>
      </p:sp>
      <p:sp>
        <p:nvSpPr>
          <p:cNvPr id="79" name="78 CuadroTexto"/>
          <p:cNvSpPr txBox="1"/>
          <p:nvPr/>
        </p:nvSpPr>
        <p:spPr>
          <a:xfrm>
            <a:off x="7232650" y="5140325"/>
            <a:ext cx="156845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dirty="0">
                <a:latin typeface="Trebuchet MS"/>
                <a:cs typeface="Trebuchet MS"/>
              </a:rPr>
              <a:t>Pose Estimation</a:t>
            </a:r>
            <a:endParaRPr lang="en-US" sz="800" dirty="0">
              <a:latin typeface="Trebuchet MS"/>
              <a:cs typeface="Trebuchet MS"/>
            </a:endParaRPr>
          </a:p>
        </p:txBody>
      </p:sp>
      <p:pic>
        <p:nvPicPr>
          <p:cNvPr id="171" name="170 Imagen" descr="deteccion01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6175" y="1792288"/>
            <a:ext cx="2055813" cy="32956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77" name="76 CuadroTexto"/>
          <p:cNvSpPr txBox="1"/>
          <p:nvPr/>
        </p:nvSpPr>
        <p:spPr>
          <a:xfrm>
            <a:off x="2546351" y="5140325"/>
            <a:ext cx="1847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Trebuchet MS"/>
                <a:cs typeface="Trebuchet MS"/>
              </a:rPr>
              <a:t>Clusters of </a:t>
            </a:r>
            <a:r>
              <a:rPr lang="en-US" sz="1400" dirty="0" err="1">
                <a:latin typeface="Trebuchet MS"/>
                <a:cs typeface="Trebuchet MS"/>
              </a:rPr>
              <a:t>keypoints</a:t>
            </a:r>
            <a:endParaRPr lang="en-US" sz="1300" dirty="0">
              <a:latin typeface="Trebuchet MS"/>
              <a:cs typeface="Trebuchet MS"/>
            </a:endParaRPr>
          </a:p>
        </p:txBody>
      </p:sp>
      <p:sp>
        <p:nvSpPr>
          <p:cNvPr id="92" name="CuadroTexto 185"/>
          <p:cNvSpPr txBox="1"/>
          <p:nvPr/>
        </p:nvSpPr>
        <p:spPr>
          <a:xfrm>
            <a:off x="0" y="101600"/>
            <a:ext cx="8961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  <a:latin typeface="Trebuchet MS"/>
                <a:cs typeface="Trebuchet MS"/>
              </a:rPr>
              <a:t>Active Vision: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Single view detection and pose estimation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60"/>
            <a:ext cx="4577526" cy="4584579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009900" y="1981200"/>
            <a:ext cx="2159000" cy="1524000"/>
            <a:chOff x="3009900" y="1981200"/>
            <a:chExt cx="2159000" cy="1524000"/>
          </a:xfrm>
        </p:grpSpPr>
        <p:sp>
          <p:nvSpPr>
            <p:cNvPr id="6" name="Rectangle 5"/>
            <p:cNvSpPr/>
            <p:nvPr/>
          </p:nvSpPr>
          <p:spPr>
            <a:xfrm>
              <a:off x="3009900" y="1981200"/>
              <a:ext cx="520700" cy="49530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6" idx="3"/>
            </p:cNvCxnSpPr>
            <p:nvPr/>
          </p:nvCxnSpPr>
          <p:spPr>
            <a:xfrm>
              <a:off x="3530600" y="2228850"/>
              <a:ext cx="1638300" cy="127635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811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8" grpId="0"/>
      <p:bldP spid="79" grpId="0"/>
      <p:bldP spid="7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8000"/>
                </a:solidFill>
                <a:latin typeface="Trebuchet MS"/>
                <a:cs typeface="Trebuchet MS"/>
              </a:rPr>
              <a:t>Baggage screening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499077"/>
      </p:ext>
    </p:extLst>
  </p:cSld>
  <p:clrMapOvr>
    <a:masterClrMapping/>
  </p:clrMapOvr>
  <p:transition spd="slow" advClick="0" advTm="0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adroTexto 185"/>
          <p:cNvSpPr txBox="1"/>
          <p:nvPr/>
        </p:nvSpPr>
        <p:spPr>
          <a:xfrm>
            <a:off x="0" y="101600"/>
            <a:ext cx="600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  <a:latin typeface="Trebuchet MS"/>
                <a:cs typeface="Trebuchet MS"/>
              </a:rPr>
              <a:t>Active Vision: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Robotic system</a:t>
            </a:r>
          </a:p>
        </p:txBody>
      </p:sp>
      <p:pic>
        <p:nvPicPr>
          <p:cNvPr id="73" name="Picture 72" descr="Robot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435100"/>
            <a:ext cx="4008637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94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80 Rectángulo redondeado"/>
          <p:cNvSpPr/>
          <p:nvPr/>
        </p:nvSpPr>
        <p:spPr>
          <a:xfrm>
            <a:off x="80963" y="1068634"/>
            <a:ext cx="1646237" cy="1560512"/>
          </a:xfrm>
          <a:prstGeom prst="roundRect">
            <a:avLst>
              <a:gd name="adj" fmla="val 9081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5" name="144 CuadroTexto"/>
          <p:cNvSpPr txBox="1"/>
          <p:nvPr/>
        </p:nvSpPr>
        <p:spPr>
          <a:xfrm rot="16200000">
            <a:off x="1224216" y="1694338"/>
            <a:ext cx="12282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Acquisition</a:t>
            </a:r>
          </a:p>
        </p:txBody>
      </p:sp>
      <p:sp>
        <p:nvSpPr>
          <p:cNvPr id="146" name="145 CuadroTexto"/>
          <p:cNvSpPr txBox="1"/>
          <p:nvPr/>
        </p:nvSpPr>
        <p:spPr>
          <a:xfrm rot="16200000">
            <a:off x="988945" y="3737098"/>
            <a:ext cx="16685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Detection Stage</a:t>
            </a:r>
          </a:p>
        </p:txBody>
      </p:sp>
      <p:sp>
        <p:nvSpPr>
          <p:cNvPr id="147" name="146 CuadroTexto"/>
          <p:cNvSpPr txBox="1"/>
          <p:nvPr/>
        </p:nvSpPr>
        <p:spPr>
          <a:xfrm rot="16200000">
            <a:off x="990127" y="5707062"/>
            <a:ext cx="16741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Pose Estimation</a:t>
            </a:r>
          </a:p>
        </p:txBody>
      </p:sp>
      <p:grpSp>
        <p:nvGrpSpPr>
          <p:cNvPr id="2" name="Group 2"/>
          <p:cNvGrpSpPr>
            <a:grpSpLocks noChangeAspect="1"/>
          </p:cNvGrpSpPr>
          <p:nvPr/>
        </p:nvGrpSpPr>
        <p:grpSpPr bwMode="auto">
          <a:xfrm rot="5400000">
            <a:off x="753269" y="1177377"/>
            <a:ext cx="301625" cy="303213"/>
            <a:chOff x="3872" y="2512"/>
            <a:chExt cx="1644" cy="1644"/>
          </a:xfrm>
        </p:grpSpPr>
        <p:sp>
          <p:nvSpPr>
            <p:cNvPr id="26694" name="Oval 3"/>
            <p:cNvSpPr>
              <a:spLocks noChangeArrowheads="1"/>
            </p:cNvSpPr>
            <p:nvPr/>
          </p:nvSpPr>
          <p:spPr bwMode="auto">
            <a:xfrm>
              <a:off x="3872" y="2512"/>
              <a:ext cx="1644" cy="1644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26695" name="AutoShape 4"/>
            <p:cNvCxnSpPr>
              <a:cxnSpLocks noChangeShapeType="1"/>
            </p:cNvCxnSpPr>
            <p:nvPr/>
          </p:nvCxnSpPr>
          <p:spPr bwMode="auto">
            <a:xfrm rot="5400000" flipV="1">
              <a:off x="4308" y="3767"/>
              <a:ext cx="775" cy="1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26696" name="Freeform 5"/>
            <p:cNvSpPr>
              <a:spLocks/>
            </p:cNvSpPr>
            <p:nvPr/>
          </p:nvSpPr>
          <p:spPr bwMode="auto">
            <a:xfrm>
              <a:off x="4593" y="2523"/>
              <a:ext cx="195" cy="423"/>
            </a:xfrm>
            <a:custGeom>
              <a:avLst/>
              <a:gdLst>
                <a:gd name="T0" fmla="*/ 3 w 195"/>
                <a:gd name="T1" fmla="*/ 0 h 564"/>
                <a:gd name="T2" fmla="*/ 0 w 195"/>
                <a:gd name="T3" fmla="*/ 471 h 564"/>
                <a:gd name="T4" fmla="*/ 99 w 195"/>
                <a:gd name="T5" fmla="*/ 561 h 564"/>
                <a:gd name="T6" fmla="*/ 192 w 195"/>
                <a:gd name="T7" fmla="*/ 471 h 564"/>
                <a:gd name="T8" fmla="*/ 195 w 195"/>
                <a:gd name="T9" fmla="*/ 0 h 5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5"/>
                <a:gd name="T16" fmla="*/ 0 h 564"/>
                <a:gd name="T17" fmla="*/ 195 w 195"/>
                <a:gd name="T18" fmla="*/ 564 h 5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5" h="564">
                  <a:moveTo>
                    <a:pt x="3" y="0"/>
                  </a:moveTo>
                  <a:lnTo>
                    <a:pt x="0" y="471"/>
                  </a:lnTo>
                  <a:cubicBezTo>
                    <a:pt x="16" y="564"/>
                    <a:pt x="67" y="561"/>
                    <a:pt x="99" y="561"/>
                  </a:cubicBezTo>
                  <a:cubicBezTo>
                    <a:pt x="131" y="561"/>
                    <a:pt x="176" y="564"/>
                    <a:pt x="192" y="471"/>
                  </a:cubicBezTo>
                  <a:lnTo>
                    <a:pt x="195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26697" name="AutoShape 6"/>
            <p:cNvCxnSpPr>
              <a:cxnSpLocks noChangeShapeType="1"/>
            </p:cNvCxnSpPr>
            <p:nvPr/>
          </p:nvCxnSpPr>
          <p:spPr bwMode="auto">
            <a:xfrm>
              <a:off x="4498" y="3172"/>
              <a:ext cx="389" cy="386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</p:grpSp>
      <p:sp>
        <p:nvSpPr>
          <p:cNvPr id="108" name="107 Rectángulo"/>
          <p:cNvSpPr/>
          <p:nvPr/>
        </p:nvSpPr>
        <p:spPr>
          <a:xfrm flipV="1">
            <a:off x="549275" y="2503734"/>
            <a:ext cx="708025" cy="55562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9" name="108 Elipse"/>
          <p:cNvSpPr/>
          <p:nvPr/>
        </p:nvSpPr>
        <p:spPr>
          <a:xfrm>
            <a:off x="768226" y="2199665"/>
            <a:ext cx="273844" cy="211931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5000"/>
                  <a:alpha val="99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rect">
              <a:fillToRect l="50000" t="50000" r="50000" b="50000"/>
            </a:path>
            <a:tileRect/>
          </a:gra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0" name="109 Elipse"/>
          <p:cNvSpPr/>
          <p:nvPr/>
        </p:nvSpPr>
        <p:spPr>
          <a:xfrm rot="5400000">
            <a:off x="767087" y="2203497"/>
            <a:ext cx="273844" cy="211931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5000"/>
                  <a:alpha val="99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rect">
              <a:fillToRect l="50000" t="50000" r="50000" b="50000"/>
            </a:path>
            <a:tileRect/>
          </a:gra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1" name="110 Elipse"/>
          <p:cNvSpPr/>
          <p:nvPr/>
        </p:nvSpPr>
        <p:spPr>
          <a:xfrm rot="24300000" flipH="1">
            <a:off x="769777" y="2202947"/>
            <a:ext cx="273844" cy="211931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5000"/>
                  <a:alpha val="99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rect">
              <a:fillToRect l="50000" t="50000" r="50000" b="50000"/>
            </a:path>
            <a:tileRect/>
          </a:gra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" name="111 Arco"/>
          <p:cNvSpPr/>
          <p:nvPr/>
        </p:nvSpPr>
        <p:spPr>
          <a:xfrm>
            <a:off x="712788" y="2116384"/>
            <a:ext cx="387350" cy="387350"/>
          </a:xfrm>
          <a:prstGeom prst="arc">
            <a:avLst>
              <a:gd name="adj1" fmla="val 9063484"/>
              <a:gd name="adj2" fmla="val 1626550"/>
            </a:avLst>
          </a:prstGeom>
          <a:ln w="127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" name="159 Grupo"/>
          <p:cNvGrpSpPr>
            <a:grpSpLocks noChangeAspect="1"/>
          </p:cNvGrpSpPr>
          <p:nvPr/>
        </p:nvGrpSpPr>
        <p:grpSpPr bwMode="auto">
          <a:xfrm rot="5400000">
            <a:off x="340520" y="1590127"/>
            <a:ext cx="1135062" cy="676275"/>
            <a:chOff x="2837498" y="1013832"/>
            <a:chExt cx="4201477" cy="1914492"/>
          </a:xfrm>
        </p:grpSpPr>
        <p:cxnSp>
          <p:nvCxnSpPr>
            <p:cNvPr id="91" name="90 Conector recto"/>
            <p:cNvCxnSpPr/>
            <p:nvPr/>
          </p:nvCxnSpPr>
          <p:spPr>
            <a:xfrm>
              <a:off x="2837500" y="1971081"/>
              <a:ext cx="4201477" cy="0"/>
            </a:xfrm>
            <a:prstGeom prst="line">
              <a:avLst/>
            </a:prstGeom>
            <a:ln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90 Grupo"/>
            <p:cNvGrpSpPr>
              <a:grpSpLocks/>
            </p:cNvGrpSpPr>
            <p:nvPr/>
          </p:nvGrpSpPr>
          <p:grpSpPr bwMode="auto">
            <a:xfrm>
              <a:off x="2837958" y="1971078"/>
              <a:ext cx="4201017" cy="957246"/>
              <a:chOff x="2837958" y="1971078"/>
              <a:chExt cx="4201017" cy="957246"/>
            </a:xfrm>
          </p:grpSpPr>
          <p:cxnSp>
            <p:nvCxnSpPr>
              <p:cNvPr id="102" name="101 Conector recto"/>
              <p:cNvCxnSpPr/>
              <p:nvPr/>
            </p:nvCxnSpPr>
            <p:spPr>
              <a:xfrm>
                <a:off x="2837497" y="1971079"/>
                <a:ext cx="4201476" cy="15280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102 Conector recto"/>
              <p:cNvCxnSpPr/>
              <p:nvPr/>
            </p:nvCxnSpPr>
            <p:spPr>
              <a:xfrm>
                <a:off x="2837499" y="1971081"/>
                <a:ext cx="4201476" cy="30559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103 Conector recto"/>
              <p:cNvCxnSpPr/>
              <p:nvPr/>
            </p:nvCxnSpPr>
            <p:spPr>
              <a:xfrm>
                <a:off x="2837497" y="1980068"/>
                <a:ext cx="4201476" cy="453903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104 Conector recto"/>
              <p:cNvCxnSpPr/>
              <p:nvPr/>
            </p:nvCxnSpPr>
            <p:spPr>
              <a:xfrm>
                <a:off x="2837497" y="1971079"/>
                <a:ext cx="4201476" cy="60221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105 Conector recto"/>
              <p:cNvCxnSpPr/>
              <p:nvPr/>
            </p:nvCxnSpPr>
            <p:spPr>
              <a:xfrm>
                <a:off x="2837499" y="1971081"/>
                <a:ext cx="4201476" cy="75501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106 Conector recto"/>
              <p:cNvCxnSpPr/>
              <p:nvPr/>
            </p:nvCxnSpPr>
            <p:spPr>
              <a:xfrm>
                <a:off x="2837499" y="1975574"/>
                <a:ext cx="4201476" cy="957246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89 Grupo"/>
            <p:cNvGrpSpPr>
              <a:grpSpLocks/>
            </p:cNvGrpSpPr>
            <p:nvPr/>
          </p:nvGrpSpPr>
          <p:grpSpPr bwMode="auto">
            <a:xfrm rot="10800000">
              <a:off x="2837498" y="1013832"/>
              <a:ext cx="4201017" cy="957246"/>
              <a:chOff x="2990358" y="2123478"/>
              <a:chExt cx="4201017" cy="957246"/>
            </a:xfrm>
          </p:grpSpPr>
          <p:cxnSp>
            <p:nvCxnSpPr>
              <p:cNvPr id="96" name="95 Conector recto"/>
              <p:cNvCxnSpPr/>
              <p:nvPr/>
            </p:nvCxnSpPr>
            <p:spPr>
              <a:xfrm flipH="1">
                <a:off x="2995773" y="2118982"/>
                <a:ext cx="4201480" cy="15280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96 Conector recto"/>
              <p:cNvCxnSpPr/>
              <p:nvPr/>
            </p:nvCxnSpPr>
            <p:spPr>
              <a:xfrm flipH="1">
                <a:off x="2995772" y="2118981"/>
                <a:ext cx="4201480" cy="30559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97 Conector recto"/>
              <p:cNvCxnSpPr/>
              <p:nvPr/>
            </p:nvCxnSpPr>
            <p:spPr>
              <a:xfrm flipH="1">
                <a:off x="2995772" y="2123474"/>
                <a:ext cx="4201480" cy="453906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98 Conector recto"/>
              <p:cNvCxnSpPr/>
              <p:nvPr/>
            </p:nvCxnSpPr>
            <p:spPr>
              <a:xfrm flipH="1">
                <a:off x="2995773" y="2118982"/>
                <a:ext cx="4201480" cy="60221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99 Conector recto"/>
              <p:cNvCxnSpPr/>
              <p:nvPr/>
            </p:nvCxnSpPr>
            <p:spPr>
              <a:xfrm flipH="1">
                <a:off x="2995772" y="2118981"/>
                <a:ext cx="4201480" cy="75501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100 Conector recto"/>
              <p:cNvCxnSpPr/>
              <p:nvPr/>
            </p:nvCxnSpPr>
            <p:spPr>
              <a:xfrm flipH="1">
                <a:off x="2989901" y="2118984"/>
                <a:ext cx="4201476" cy="957243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79 Grupo"/>
          <p:cNvGrpSpPr>
            <a:grpSpLocks/>
          </p:cNvGrpSpPr>
          <p:nvPr/>
        </p:nvGrpSpPr>
        <p:grpSpPr bwMode="auto">
          <a:xfrm>
            <a:off x="1995488" y="1041876"/>
            <a:ext cx="1987550" cy="1784350"/>
            <a:chOff x="2161310" y="432928"/>
            <a:chExt cx="1986440" cy="1784835"/>
          </a:xfrm>
        </p:grpSpPr>
        <p:pic>
          <p:nvPicPr>
            <p:cNvPr id="26677" name="69 Imagen" descr="C1.jp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67750" y="432928"/>
              <a:ext cx="1980000" cy="178483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6678" name="147 CuadroTexto"/>
            <p:cNvSpPr txBox="1">
              <a:spLocks noChangeArrowheads="1"/>
            </p:cNvSpPr>
            <p:nvPr/>
          </p:nvSpPr>
          <p:spPr bwMode="auto">
            <a:xfrm>
              <a:off x="2161310" y="434107"/>
              <a:ext cx="27603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latin typeface="Calibri" pitchFamily="34" charset="0"/>
                </a:rPr>
                <a:t>1</a:t>
              </a:r>
            </a:p>
          </p:txBody>
        </p:sp>
      </p:grpSp>
      <p:grpSp>
        <p:nvGrpSpPr>
          <p:cNvPr id="7" name="112 Grupo"/>
          <p:cNvGrpSpPr>
            <a:grpSpLocks/>
          </p:cNvGrpSpPr>
          <p:nvPr/>
        </p:nvGrpSpPr>
        <p:grpSpPr bwMode="auto">
          <a:xfrm>
            <a:off x="4508500" y="1033938"/>
            <a:ext cx="1987550" cy="1790700"/>
            <a:chOff x="2161310" y="2622466"/>
            <a:chExt cx="1986421" cy="1791267"/>
          </a:xfrm>
        </p:grpSpPr>
        <p:pic>
          <p:nvPicPr>
            <p:cNvPr id="26675" name="70 Imagen" descr="C2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7731" y="2628898"/>
              <a:ext cx="1980000" cy="178483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6676" name="150 CuadroTexto"/>
            <p:cNvSpPr txBox="1">
              <a:spLocks noChangeArrowheads="1"/>
            </p:cNvSpPr>
            <p:nvPr/>
          </p:nvSpPr>
          <p:spPr bwMode="auto">
            <a:xfrm>
              <a:off x="2161310" y="2622466"/>
              <a:ext cx="27603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latin typeface="Calibri" pitchFamily="34" charset="0"/>
                </a:rPr>
                <a:t>2</a:t>
              </a:r>
            </a:p>
          </p:txBody>
        </p:sp>
      </p:grpSp>
      <p:grpSp>
        <p:nvGrpSpPr>
          <p:cNvPr id="8" name="114 Grupo"/>
          <p:cNvGrpSpPr>
            <a:grpSpLocks/>
          </p:cNvGrpSpPr>
          <p:nvPr/>
        </p:nvGrpSpPr>
        <p:grpSpPr bwMode="auto">
          <a:xfrm>
            <a:off x="6985000" y="1038701"/>
            <a:ext cx="1982787" cy="1785937"/>
            <a:chOff x="2161310" y="4824679"/>
            <a:chExt cx="1982115" cy="1785502"/>
          </a:xfrm>
        </p:grpSpPr>
        <p:pic>
          <p:nvPicPr>
            <p:cNvPr id="26673" name="71 Imagen" descr="C3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63425" y="4825346"/>
              <a:ext cx="1980000" cy="178483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6674" name="151 CuadroTexto"/>
            <p:cNvSpPr txBox="1">
              <a:spLocks noChangeArrowheads="1"/>
            </p:cNvSpPr>
            <p:nvPr/>
          </p:nvSpPr>
          <p:spPr bwMode="auto">
            <a:xfrm>
              <a:off x="2161310" y="4824679"/>
              <a:ext cx="27603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latin typeface="Calibri" pitchFamily="34" charset="0"/>
                </a:rPr>
                <a:t>3</a:t>
              </a:r>
            </a:p>
          </p:txBody>
        </p:sp>
      </p:grpSp>
      <p:pic>
        <p:nvPicPr>
          <p:cNvPr id="73" name="72 Imagen" descr="C1a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28825" y="3067173"/>
            <a:ext cx="1979613" cy="177958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5" name="74 Imagen" descr="C2a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89450" y="3041773"/>
            <a:ext cx="1981200" cy="1778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7" name="76 Imagen" descr="C3a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18337" y="3043361"/>
            <a:ext cx="1979613" cy="177958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9" name="118 Grupo"/>
          <p:cNvGrpSpPr>
            <a:grpSpLocks/>
          </p:cNvGrpSpPr>
          <p:nvPr/>
        </p:nvGrpSpPr>
        <p:grpSpPr bwMode="auto">
          <a:xfrm>
            <a:off x="2030413" y="5005388"/>
            <a:ext cx="1982787" cy="1784350"/>
            <a:chOff x="6844145" y="434107"/>
            <a:chExt cx="1982586" cy="1784379"/>
          </a:xfrm>
        </p:grpSpPr>
        <p:pic>
          <p:nvPicPr>
            <p:cNvPr id="26671" name="73 Imagen" descr="C1b.jpg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846731" y="440041"/>
              <a:ext cx="1980000" cy="177844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6672" name="155 CuadroTexto"/>
            <p:cNvSpPr txBox="1">
              <a:spLocks noChangeArrowheads="1"/>
            </p:cNvSpPr>
            <p:nvPr/>
          </p:nvSpPr>
          <p:spPr bwMode="auto">
            <a:xfrm>
              <a:off x="6844145" y="434107"/>
              <a:ext cx="52892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latin typeface="Calibri" pitchFamily="34" charset="0"/>
                </a:rPr>
                <a:t>Pose</a:t>
              </a:r>
            </a:p>
            <a:p>
              <a:pPr algn="ctr"/>
              <a:r>
                <a:rPr lang="en-US" sz="1400" i="1">
                  <a:latin typeface="Calibri" pitchFamily="34" charset="0"/>
                </a:rPr>
                <a:t>ND</a:t>
              </a:r>
            </a:p>
          </p:txBody>
        </p:sp>
      </p:grpSp>
      <p:grpSp>
        <p:nvGrpSpPr>
          <p:cNvPr id="10" name="117 Grupo"/>
          <p:cNvGrpSpPr>
            <a:grpSpLocks/>
          </p:cNvGrpSpPr>
          <p:nvPr/>
        </p:nvGrpSpPr>
        <p:grpSpPr bwMode="auto">
          <a:xfrm>
            <a:off x="4530725" y="4997450"/>
            <a:ext cx="1982787" cy="1782763"/>
            <a:chOff x="6844145" y="2622465"/>
            <a:chExt cx="1982586" cy="1783436"/>
          </a:xfrm>
        </p:grpSpPr>
        <p:pic>
          <p:nvPicPr>
            <p:cNvPr id="26669" name="75 Imagen" descr="C2b.jpg"/>
            <p:cNvPicPr>
              <a:picLocks noChangeAspect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846731" y="2627456"/>
              <a:ext cx="1980000" cy="177844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6670" name="156 CuadroTexto"/>
            <p:cNvSpPr txBox="1">
              <a:spLocks noChangeArrowheads="1"/>
            </p:cNvSpPr>
            <p:nvPr/>
          </p:nvSpPr>
          <p:spPr bwMode="auto">
            <a:xfrm>
              <a:off x="6844145" y="2622465"/>
              <a:ext cx="52892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latin typeface="Calibri" pitchFamily="34" charset="0"/>
                </a:rPr>
                <a:t>Pose</a:t>
              </a:r>
            </a:p>
            <a:p>
              <a:pPr algn="ctr"/>
              <a:r>
                <a:rPr lang="en-US" sz="1400">
                  <a:latin typeface="Calibri" pitchFamily="34" charset="0"/>
                </a:rPr>
                <a:t>48</a:t>
              </a:r>
            </a:p>
          </p:txBody>
        </p:sp>
      </p:grpSp>
      <p:grpSp>
        <p:nvGrpSpPr>
          <p:cNvPr id="11" name="116 Grupo"/>
          <p:cNvGrpSpPr>
            <a:grpSpLocks/>
          </p:cNvGrpSpPr>
          <p:nvPr/>
        </p:nvGrpSpPr>
        <p:grpSpPr bwMode="auto">
          <a:xfrm>
            <a:off x="6981825" y="5013325"/>
            <a:ext cx="1982787" cy="1792288"/>
            <a:chOff x="6844145" y="4810824"/>
            <a:chExt cx="1982586" cy="1790856"/>
          </a:xfrm>
        </p:grpSpPr>
        <p:pic>
          <p:nvPicPr>
            <p:cNvPr id="26667" name="77 Imagen" descr="C3b.jpg"/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846731" y="4823235"/>
              <a:ext cx="1980000" cy="177844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6668" name="157 CuadroTexto"/>
            <p:cNvSpPr txBox="1">
              <a:spLocks noChangeArrowheads="1"/>
            </p:cNvSpPr>
            <p:nvPr/>
          </p:nvSpPr>
          <p:spPr bwMode="auto">
            <a:xfrm>
              <a:off x="6844145" y="4810824"/>
              <a:ext cx="52892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latin typeface="Calibri" pitchFamily="34" charset="0"/>
                </a:rPr>
                <a:t>Pose</a:t>
              </a:r>
            </a:p>
            <a:p>
              <a:pPr algn="ctr"/>
              <a:r>
                <a:rPr lang="en-US" sz="1400">
                  <a:latin typeface="Calibri" pitchFamily="34" charset="0"/>
                </a:rPr>
                <a:t>29</a:t>
              </a:r>
            </a:p>
          </p:txBody>
        </p:sp>
      </p:grpSp>
      <p:cxnSp>
        <p:nvCxnSpPr>
          <p:cNvPr id="14" name="Elbow Connector 13"/>
          <p:cNvCxnSpPr>
            <a:stCxn id="81" idx="0"/>
            <a:endCxn id="26677" idx="0"/>
          </p:cNvCxnSpPr>
          <p:nvPr/>
        </p:nvCxnSpPr>
        <p:spPr>
          <a:xfrm rot="5400000" flipH="1" flipV="1">
            <a:off x="1934904" y="11054"/>
            <a:ext cx="26758" cy="2088403"/>
          </a:xfrm>
          <a:prstGeom prst="bentConnector3">
            <a:avLst>
              <a:gd name="adj1" fmla="val 95432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81" idx="0"/>
            <a:endCxn id="26675" idx="0"/>
          </p:cNvCxnSpPr>
          <p:nvPr/>
        </p:nvCxnSpPr>
        <p:spPr>
          <a:xfrm rot="5400000" flipH="1" flipV="1">
            <a:off x="3190652" y="-1246202"/>
            <a:ext cx="28266" cy="4601406"/>
          </a:xfrm>
          <a:prstGeom prst="bentConnector3">
            <a:avLst>
              <a:gd name="adj1" fmla="val 90874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81" idx="0"/>
            <a:endCxn id="26673" idx="0"/>
          </p:cNvCxnSpPr>
          <p:nvPr/>
        </p:nvCxnSpPr>
        <p:spPr>
          <a:xfrm rot="5400000" flipH="1" flipV="1">
            <a:off x="4426134" y="-2482684"/>
            <a:ext cx="29266" cy="7073370"/>
          </a:xfrm>
          <a:prstGeom prst="bentConnector3">
            <a:avLst>
              <a:gd name="adj1" fmla="val 88111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141 Flecha derecha"/>
          <p:cNvSpPr/>
          <p:nvPr/>
        </p:nvSpPr>
        <p:spPr>
          <a:xfrm rot="5400000">
            <a:off x="2992701" y="4865549"/>
            <a:ext cx="182036" cy="168275"/>
          </a:xfrm>
          <a:prstGeom prst="rightArrow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3" name="142 Flecha derecha"/>
          <p:cNvSpPr/>
          <p:nvPr/>
        </p:nvSpPr>
        <p:spPr>
          <a:xfrm rot="5400000">
            <a:off x="5467613" y="4822298"/>
            <a:ext cx="182035" cy="168275"/>
          </a:xfrm>
          <a:prstGeom prst="rightArrow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4" name="143 Flecha derecha"/>
          <p:cNvSpPr/>
          <p:nvPr/>
        </p:nvSpPr>
        <p:spPr>
          <a:xfrm rot="5400000">
            <a:off x="7893313" y="4842548"/>
            <a:ext cx="182036" cy="168275"/>
          </a:xfrm>
          <a:prstGeom prst="rightArrow">
            <a:avLst/>
          </a:prstGeom>
          <a:solidFill>
            <a:srgbClr val="FF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6" name="135 Flecha derecha"/>
          <p:cNvSpPr/>
          <p:nvPr/>
        </p:nvSpPr>
        <p:spPr>
          <a:xfrm rot="5400000">
            <a:off x="2917171" y="2853674"/>
            <a:ext cx="217208" cy="168275"/>
          </a:xfrm>
          <a:prstGeom prst="rightArrow">
            <a:avLst/>
          </a:prstGeom>
          <a:solidFill>
            <a:srgbClr val="92D050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8" name="137 Flecha derecha"/>
          <p:cNvSpPr/>
          <p:nvPr/>
        </p:nvSpPr>
        <p:spPr>
          <a:xfrm rot="5400000">
            <a:off x="5392083" y="2836212"/>
            <a:ext cx="217207" cy="168275"/>
          </a:xfrm>
          <a:prstGeom prst="rightArrow">
            <a:avLst/>
          </a:prstGeom>
          <a:solidFill>
            <a:srgbClr val="92D050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9" name="138 Flecha derecha"/>
          <p:cNvSpPr/>
          <p:nvPr/>
        </p:nvSpPr>
        <p:spPr>
          <a:xfrm rot="5400000">
            <a:off x="7881283" y="2844149"/>
            <a:ext cx="217208" cy="168275"/>
          </a:xfrm>
          <a:prstGeom prst="rightArrow">
            <a:avLst/>
          </a:prstGeom>
          <a:solidFill>
            <a:srgbClr val="92D050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0" name="Elbow Connector 19"/>
          <p:cNvCxnSpPr>
            <a:stCxn id="26671" idx="3"/>
            <a:endCxn id="26675" idx="1"/>
          </p:cNvCxnSpPr>
          <p:nvPr/>
        </p:nvCxnSpPr>
        <p:spPr>
          <a:xfrm flipV="1">
            <a:off x="4013200" y="1932503"/>
            <a:ext cx="501725" cy="3968027"/>
          </a:xfrm>
          <a:prstGeom prst="bentConnector3">
            <a:avLst/>
          </a:prstGeom>
          <a:ln w="57150" cmpd="sng"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/>
          <p:nvPr/>
        </p:nvCxnSpPr>
        <p:spPr>
          <a:xfrm flipV="1">
            <a:off x="6502400" y="1919803"/>
            <a:ext cx="501725" cy="3968027"/>
          </a:xfrm>
          <a:prstGeom prst="bentConnector3">
            <a:avLst/>
          </a:prstGeom>
          <a:ln w="57150" cmpd="sng"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CuadroTexto 185"/>
          <p:cNvSpPr txBox="1"/>
          <p:nvPr/>
        </p:nvSpPr>
        <p:spPr>
          <a:xfrm>
            <a:off x="0" y="101600"/>
            <a:ext cx="600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  <a:latin typeface="Trebuchet MS"/>
                <a:cs typeface="Trebuchet MS"/>
              </a:rPr>
              <a:t>Active Vision: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283525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000"/>
                            </p:stCondLst>
                            <p:childTnLst>
                              <p:par>
                                <p:cTn id="1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0"/>
                            </p:stCondLst>
                            <p:childTnLst>
                              <p:par>
                                <p:cTn id="1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000"/>
                            </p:stCondLst>
                            <p:childTnLst>
                              <p:par>
                                <p:cTn id="1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000"/>
                            </p:stCondLst>
                            <p:childTnLst>
                              <p:par>
                                <p:cTn id="1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/>
      <p:bldP spid="147" grpId="0"/>
      <p:bldP spid="112" grpId="0" animBg="1"/>
      <p:bldP spid="112" grpId="1" animBg="1"/>
      <p:bldP spid="112" grpId="2" animBg="1"/>
      <p:bldP spid="112" grpId="3" animBg="1"/>
      <p:bldP spid="142" grpId="0" animBg="1"/>
      <p:bldP spid="143" grpId="0" animBg="1"/>
      <p:bldP spid="144" grpId="0" animBg="1"/>
      <p:bldP spid="136" grpId="0" animBg="1"/>
      <p:bldP spid="138" grpId="0" animBg="1"/>
      <p:bldP spid="1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adroTexto 185"/>
          <p:cNvSpPr txBox="1"/>
          <p:nvPr/>
        </p:nvSpPr>
        <p:spPr>
          <a:xfrm>
            <a:off x="0" y="101600"/>
            <a:ext cx="600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  <a:latin typeface="Trebuchet MS"/>
                <a:cs typeface="Trebuchet MS"/>
              </a:rPr>
              <a:t>Active Vision: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Experimental results</a:t>
            </a:r>
          </a:p>
        </p:txBody>
      </p:sp>
      <p:pic>
        <p:nvPicPr>
          <p:cNvPr id="2" name="Picture 1" descr="SEGiros_Obj2_sec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651668"/>
            <a:ext cx="5710382" cy="588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22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 descr="Shuriken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587500" y="2090331"/>
            <a:ext cx="5626100" cy="4628326"/>
          </a:xfrm>
        </p:spPr>
      </p:pic>
      <p:sp>
        <p:nvSpPr>
          <p:cNvPr id="12" name="TextBox 11"/>
          <p:cNvSpPr txBox="1"/>
          <p:nvPr/>
        </p:nvSpPr>
        <p:spPr>
          <a:xfrm>
            <a:off x="1104901" y="1320800"/>
            <a:ext cx="6667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Other regular objects (like shuriken) and other descriptors (like Implicit Shape Model).</a:t>
            </a:r>
          </a:p>
          <a:p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3" name="CuadroTexto 185"/>
          <p:cNvSpPr txBox="1"/>
          <p:nvPr/>
        </p:nvSpPr>
        <p:spPr>
          <a:xfrm>
            <a:off x="0" y="101600"/>
            <a:ext cx="600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  <a:latin typeface="Trebuchet MS"/>
                <a:cs typeface="Trebuchet MS"/>
              </a:rPr>
              <a:t>Active Vision: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349045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7373" y="2821961"/>
            <a:ext cx="39515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rebuchet MS"/>
                <a:cs typeface="Trebuchet MS"/>
              </a:rPr>
              <a:t>More Examples</a:t>
            </a:r>
          </a:p>
        </p:txBody>
      </p:sp>
    </p:spTree>
    <p:extLst>
      <p:ext uri="{BB962C8B-B14F-4D97-AF65-F5344CB8AC3E}">
        <p14:creationId xmlns:p14="http://schemas.microsoft.com/office/powerpoint/2010/main" val="1088022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298700" y="6211669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Detection of a razor blade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pPr algn="ctr"/>
            <a:endParaRPr lang="en-US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7" name="Imagen 6" descr="RazorBladeSequ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593"/>
            <a:ext cx="9144000" cy="424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28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298700" y="6211669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Detection of a razor blade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pPr algn="ctr"/>
            <a:endParaRPr lang="en-US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7" name="Imagen 6" descr="RazorBladeSequ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67" y="1304593"/>
            <a:ext cx="7325065" cy="424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41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00_A40_P.jpg"/>
          <p:cNvPicPr>
            <a:picLocks noChangeAspect="1"/>
          </p:cNvPicPr>
          <p:nvPr/>
        </p:nvPicPr>
        <p:blipFill>
          <a:blip r:embed="rId2">
            <a:lum contrast="24000"/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 rot="18719018">
            <a:off x="3115417" y="1525640"/>
            <a:ext cx="1053907" cy="19067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6"/>
          <p:cNvSpPr/>
          <p:nvPr/>
        </p:nvSpPr>
        <p:spPr>
          <a:xfrm rot="3598618">
            <a:off x="3686680" y="3393806"/>
            <a:ext cx="1053907" cy="19067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/>
          <p:cNvSpPr txBox="1"/>
          <p:nvPr/>
        </p:nvSpPr>
        <p:spPr>
          <a:xfrm>
            <a:off x="2298700" y="6211669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Detection of pins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pPr algn="ctr"/>
            <a:endParaRPr lang="en-US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71654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003300" y="6222881"/>
            <a:ext cx="744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Detection of guns (mono detection)</a:t>
            </a:r>
          </a:p>
          <a:p>
            <a:pPr algn="r"/>
            <a:r>
              <a:rPr lang="es-ES_tradnl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                </a:t>
            </a:r>
            <a:endParaRPr lang="en-US" sz="1200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pPr algn="ctr"/>
            <a:endParaRPr lang="en-US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11" name="Imagen 10" descr="GunMonoDete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565150"/>
            <a:ext cx="7721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79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2578100" y="6211669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Detection of guns (multiple view)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pPr algn="ctr"/>
            <a:endParaRPr lang="en-US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10" name="Imagen 9" descr="GunSequenc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666"/>
            <a:ext cx="9144000" cy="44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2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Screen Shot 2013-06-12 at 1.02.1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0" y="1206500"/>
            <a:ext cx="8018740" cy="44323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8000"/>
                </a:solidFill>
                <a:latin typeface="Trebuchet MS"/>
                <a:cs typeface="Trebuchet MS"/>
              </a:rPr>
              <a:t>Baggage screening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562100" y="2603500"/>
            <a:ext cx="1993900" cy="1549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/>
        </p:nvSpPr>
        <p:spPr>
          <a:xfrm>
            <a:off x="1663700" y="3556001"/>
            <a:ext cx="4089400" cy="19431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2154828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2578100" y="6211669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Detection of guns (multiple view)</a:t>
            </a:r>
            <a:endParaRPr lang="en-US" dirty="0">
              <a:solidFill>
                <a:srgbClr val="1E43C3"/>
              </a:solidFill>
              <a:latin typeface="Trebuchet MS"/>
              <a:cs typeface="Trebuchet MS"/>
            </a:endParaRPr>
          </a:p>
          <a:p>
            <a:pPr algn="ctr"/>
            <a:endParaRPr lang="en-US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10" name="Imagen 9" descr="GunSequenc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1596"/>
            <a:ext cx="9144000" cy="16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31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icture 12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00" y="2922000"/>
            <a:ext cx="6462000" cy="10404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36600" y="1961277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	What can we do with a sequence?</a:t>
            </a:r>
          </a:p>
        </p:txBody>
      </p:sp>
    </p:spTree>
    <p:extLst>
      <p:ext uri="{BB962C8B-B14F-4D97-AF65-F5344CB8AC3E}">
        <p14:creationId xmlns:p14="http://schemas.microsoft.com/office/powerpoint/2010/main" val="102261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84"/>
          <p:cNvGrpSpPr/>
          <p:nvPr/>
        </p:nvGrpSpPr>
        <p:grpSpPr>
          <a:xfrm>
            <a:off x="292101" y="601168"/>
            <a:ext cx="8470900" cy="2353705"/>
            <a:chOff x="3081867" y="347168"/>
            <a:chExt cx="5149305" cy="2353705"/>
          </a:xfrm>
        </p:grpSpPr>
        <p:grpSp>
          <p:nvGrpSpPr>
            <p:cNvPr id="3" name="Group 19"/>
            <p:cNvGrpSpPr/>
            <p:nvPr/>
          </p:nvGrpSpPr>
          <p:grpSpPr>
            <a:xfrm>
              <a:off x="3081867" y="753568"/>
              <a:ext cx="1069743" cy="1357857"/>
              <a:chOff x="2142067" y="1261568"/>
              <a:chExt cx="1069743" cy="1357857"/>
            </a:xfrm>
          </p:grpSpPr>
          <p:pic>
            <p:nvPicPr>
              <p:cNvPr id="4" name="Imagen 3" descr="Picture 3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7708" y="1280044"/>
                <a:ext cx="1014102" cy="1339381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ContrastingRightFacing" fov="2700000">
                  <a:rot lat="624000" lon="18966000" rev="216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5" name="Rectangle 51"/>
              <p:cNvSpPr/>
              <p:nvPr/>
            </p:nvSpPr>
            <p:spPr>
              <a:xfrm>
                <a:off x="2142067" y="12615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</p:grpSp>
        <p:grpSp>
          <p:nvGrpSpPr>
            <p:cNvPr id="6" name="Group 18"/>
            <p:cNvGrpSpPr/>
            <p:nvPr/>
          </p:nvGrpSpPr>
          <p:grpSpPr>
            <a:xfrm>
              <a:off x="3886202" y="499569"/>
              <a:ext cx="1065558" cy="1316531"/>
              <a:chOff x="3132667" y="778968"/>
              <a:chExt cx="1384689" cy="1436853"/>
            </a:xfrm>
          </p:grpSpPr>
          <p:pic>
            <p:nvPicPr>
              <p:cNvPr id="7" name="Imagen 6" descr="Picture 4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6898" y="829409"/>
                <a:ext cx="1130458" cy="1386412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HeroicExtremeRightFacing" fov="4800000">
                  <a:rot lat="486000" lon="19530000" rev="174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8" name="Rectangle 51"/>
              <p:cNvSpPr/>
              <p:nvPr/>
            </p:nvSpPr>
            <p:spPr>
              <a:xfrm>
                <a:off x="3132667" y="7789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  <p:grpSp>
          <p:nvGrpSpPr>
            <p:cNvPr id="9" name="Group 16"/>
            <p:cNvGrpSpPr/>
            <p:nvPr/>
          </p:nvGrpSpPr>
          <p:grpSpPr>
            <a:xfrm>
              <a:off x="4724390" y="347168"/>
              <a:ext cx="1054103" cy="1303829"/>
              <a:chOff x="4095783" y="420216"/>
              <a:chExt cx="1485260" cy="1344299"/>
            </a:xfrm>
          </p:grpSpPr>
          <p:pic>
            <p:nvPicPr>
              <p:cNvPr id="10" name="Imagen 9" descr="Picture 5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6694" y="524926"/>
                <a:ext cx="1174349" cy="1239589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ight" fov="2700000">
                  <a:rot lat="0" lon="20400000" rev="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11" name="Rectangle 51"/>
              <p:cNvSpPr/>
              <p:nvPr/>
            </p:nvSpPr>
            <p:spPr>
              <a:xfrm>
                <a:off x="4095783" y="420216"/>
                <a:ext cx="1019734" cy="4868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  <p:grpSp>
          <p:nvGrpSpPr>
            <p:cNvPr id="12" name="Group 15"/>
            <p:cNvGrpSpPr/>
            <p:nvPr/>
          </p:nvGrpSpPr>
          <p:grpSpPr>
            <a:xfrm>
              <a:off x="5676902" y="423368"/>
              <a:ext cx="990098" cy="1405431"/>
              <a:chOff x="5503383" y="702768"/>
              <a:chExt cx="1273421" cy="1293159"/>
            </a:xfrm>
          </p:grpSpPr>
          <p:pic>
            <p:nvPicPr>
              <p:cNvPr id="13" name="Imagen 12" descr="Picture 6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1696" y="821273"/>
                <a:ext cx="1075108" cy="1174654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Below" fov="2700000">
                  <a:rot lat="1200000" lon="0" rev="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14" name="Rectangle 51"/>
              <p:cNvSpPr/>
              <p:nvPr/>
            </p:nvSpPr>
            <p:spPr>
              <a:xfrm>
                <a:off x="5503383" y="702768"/>
                <a:ext cx="947868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645209" y="778968"/>
              <a:ext cx="885891" cy="1375805"/>
              <a:chOff x="6835709" y="1134568"/>
              <a:chExt cx="957002" cy="1375805"/>
            </a:xfrm>
          </p:grpSpPr>
          <p:pic>
            <p:nvPicPr>
              <p:cNvPr id="16" name="Imagen 15" descr="Picture 7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35709" y="1264464"/>
                <a:ext cx="957002" cy="1245909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HeroicExtremeLeftFacing" fov="4800000">
                  <a:rot lat="486000" lon="2070000" rev="21426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17" name="Rectangle 51"/>
              <p:cNvSpPr/>
              <p:nvPr/>
            </p:nvSpPr>
            <p:spPr>
              <a:xfrm>
                <a:off x="6853767" y="11345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  <p:grpSp>
          <p:nvGrpSpPr>
            <p:cNvPr id="18" name="Group 13"/>
            <p:cNvGrpSpPr/>
            <p:nvPr/>
          </p:nvGrpSpPr>
          <p:grpSpPr>
            <a:xfrm>
              <a:off x="7400606" y="1299668"/>
              <a:ext cx="830566" cy="1401205"/>
              <a:chOff x="7781606" y="1731468"/>
              <a:chExt cx="830566" cy="1401205"/>
            </a:xfrm>
          </p:grpSpPr>
          <p:pic>
            <p:nvPicPr>
              <p:cNvPr id="19" name="Imagen 18" descr="Picture 8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81606" y="1902795"/>
                <a:ext cx="830566" cy="1229878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ContrastingLeftFacing" fov="2700000">
                  <a:rot lat="624000" lon="2634000" rev="21384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20" name="Rectangle 51"/>
              <p:cNvSpPr/>
              <p:nvPr/>
            </p:nvSpPr>
            <p:spPr>
              <a:xfrm>
                <a:off x="7806267" y="17314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  <p:pic>
        <p:nvPicPr>
          <p:cNvPr id="21" name="Imagen 20" descr="Screen shot 2011-12-15 at 4.32.53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6093" y="3330192"/>
            <a:ext cx="2186373" cy="2262965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 rot="1976553">
            <a:off x="4382508" y="3194478"/>
            <a:ext cx="1477189" cy="5293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 rot="1976553">
            <a:off x="2127433" y="5007820"/>
            <a:ext cx="2003138" cy="6973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4" name="Rectángulo 23"/>
          <p:cNvSpPr/>
          <p:nvPr/>
        </p:nvSpPr>
        <p:spPr>
          <a:xfrm rot="20346885">
            <a:off x="2549521" y="3188162"/>
            <a:ext cx="1712708" cy="4986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Rectángulo 24"/>
          <p:cNvSpPr/>
          <p:nvPr/>
        </p:nvSpPr>
        <p:spPr>
          <a:xfrm rot="20346885">
            <a:off x="3626849" y="5424405"/>
            <a:ext cx="2053687" cy="6973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Rectángulo 25"/>
          <p:cNvSpPr/>
          <p:nvPr/>
        </p:nvSpPr>
        <p:spPr>
          <a:xfrm>
            <a:off x="2263940" y="3119973"/>
            <a:ext cx="1016000" cy="232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Rectángulo 26"/>
          <p:cNvSpPr/>
          <p:nvPr/>
        </p:nvSpPr>
        <p:spPr>
          <a:xfrm>
            <a:off x="5280190" y="3653373"/>
            <a:ext cx="773477" cy="203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8" name="Agrupar 86"/>
          <p:cNvGrpSpPr/>
          <p:nvPr/>
        </p:nvGrpSpPr>
        <p:grpSpPr>
          <a:xfrm>
            <a:off x="2301875" y="4797425"/>
            <a:ext cx="4071558" cy="1321832"/>
            <a:chOff x="3762375" y="4543425"/>
            <a:chExt cx="4071558" cy="1321832"/>
          </a:xfrm>
        </p:grpSpPr>
        <p:sp>
          <p:nvSpPr>
            <p:cNvPr id="43" name="CuadroTexto 42"/>
            <p:cNvSpPr txBox="1"/>
            <p:nvPr/>
          </p:nvSpPr>
          <p:spPr>
            <a:xfrm>
              <a:off x="7381875" y="46704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7013575" y="50514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6175375" y="54959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3</a:t>
              </a: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121275" y="54197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4</a:t>
              </a: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4270375" y="49752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5</a:t>
              </a:r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3762375" y="45434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6</a:t>
              </a:r>
            </a:p>
          </p:txBody>
        </p:sp>
      </p:grpSp>
      <p:grpSp>
        <p:nvGrpSpPr>
          <p:cNvPr id="29" name="Agrupar 85"/>
          <p:cNvGrpSpPr/>
          <p:nvPr/>
        </p:nvGrpSpPr>
        <p:grpSpPr>
          <a:xfrm>
            <a:off x="533400" y="1473200"/>
            <a:ext cx="8178799" cy="2692400"/>
            <a:chOff x="3164715" y="1219200"/>
            <a:chExt cx="4976894" cy="2692400"/>
          </a:xfrm>
        </p:grpSpPr>
        <p:grpSp>
          <p:nvGrpSpPr>
            <p:cNvPr id="30" name="Group 1"/>
            <p:cNvGrpSpPr/>
            <p:nvPr/>
          </p:nvGrpSpPr>
          <p:grpSpPr>
            <a:xfrm>
              <a:off x="3164715" y="1701800"/>
              <a:ext cx="907192" cy="1277611"/>
              <a:chOff x="2682115" y="1833068"/>
              <a:chExt cx="907192" cy="1159043"/>
            </a:xfrm>
          </p:grpSpPr>
          <p:pic>
            <p:nvPicPr>
              <p:cNvPr id="50" name="Imagen 49" descr="Picture 3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0481" y="1910642"/>
                <a:ext cx="818826" cy="1081469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ContrastingRightFacing" fov="2700000">
                  <a:rot lat="624000" lon="18966000" rev="216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51" name="Rectangle 51"/>
              <p:cNvSpPr/>
              <p:nvPr/>
            </p:nvSpPr>
            <p:spPr>
              <a:xfrm>
                <a:off x="2682115" y="18330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</p:grpSp>
        <p:grpSp>
          <p:nvGrpSpPr>
            <p:cNvPr id="31" name="Group 2"/>
            <p:cNvGrpSpPr/>
            <p:nvPr/>
          </p:nvGrpSpPr>
          <p:grpSpPr>
            <a:xfrm>
              <a:off x="3958167" y="1371600"/>
              <a:ext cx="944287" cy="1295774"/>
              <a:chOff x="3526367" y="1553668"/>
              <a:chExt cx="944287" cy="1113706"/>
            </a:xfrm>
          </p:grpSpPr>
          <p:pic>
            <p:nvPicPr>
              <p:cNvPr id="53" name="Imagen 52" descr="Picture 4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48828" y="1659473"/>
                <a:ext cx="821826" cy="1007901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HeroicExtremeRightFacing" fov="4800000">
                  <a:rot lat="486000" lon="19530000" rev="174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54" name="Rectangle 51"/>
              <p:cNvSpPr/>
              <p:nvPr/>
            </p:nvSpPr>
            <p:spPr>
              <a:xfrm>
                <a:off x="3526367" y="15536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  <p:grpSp>
          <p:nvGrpSpPr>
            <p:cNvPr id="32" name="Group 8"/>
            <p:cNvGrpSpPr/>
            <p:nvPr/>
          </p:nvGrpSpPr>
          <p:grpSpPr>
            <a:xfrm>
              <a:off x="4864100" y="1219200"/>
              <a:ext cx="937770" cy="1320665"/>
              <a:chOff x="4682067" y="1515568"/>
              <a:chExt cx="1005503" cy="1087797"/>
            </a:xfrm>
          </p:grpSpPr>
          <p:pic>
            <p:nvPicPr>
              <p:cNvPr id="56" name="Imagen 55" descr="Picture 5.png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96893" y="1663205"/>
                <a:ext cx="890677" cy="940160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ight" fov="2700000">
                  <a:rot lat="0" lon="20400000" rev="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57" name="Rectangle 51"/>
              <p:cNvSpPr/>
              <p:nvPr/>
            </p:nvSpPr>
            <p:spPr>
              <a:xfrm>
                <a:off x="4682067" y="15155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  <p:grpSp>
          <p:nvGrpSpPr>
            <p:cNvPr id="33" name="Group 10"/>
            <p:cNvGrpSpPr/>
            <p:nvPr/>
          </p:nvGrpSpPr>
          <p:grpSpPr>
            <a:xfrm>
              <a:off x="5679315" y="1397000"/>
              <a:ext cx="933548" cy="1358900"/>
              <a:chOff x="5542902" y="1591768"/>
              <a:chExt cx="1059914" cy="1177619"/>
            </a:xfrm>
          </p:grpSpPr>
          <p:pic>
            <p:nvPicPr>
              <p:cNvPr id="59" name="Imagen 58" descr="Picture 6.png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65628" y="1745423"/>
                <a:ext cx="937188" cy="1023964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Below" fov="2700000">
                  <a:rot lat="1200000" lon="0" rev="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60" name="Rectangle 51"/>
              <p:cNvSpPr/>
              <p:nvPr/>
            </p:nvSpPr>
            <p:spPr>
              <a:xfrm>
                <a:off x="5542902" y="15917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34" name="Group 11"/>
            <p:cNvGrpSpPr/>
            <p:nvPr/>
          </p:nvGrpSpPr>
          <p:grpSpPr>
            <a:xfrm>
              <a:off x="6548220" y="1985468"/>
              <a:ext cx="928619" cy="1341932"/>
              <a:chOff x="6548220" y="1985468"/>
              <a:chExt cx="928619" cy="1328996"/>
            </a:xfrm>
          </p:grpSpPr>
          <p:pic>
            <p:nvPicPr>
              <p:cNvPr id="62" name="Imagen 61" descr="Picture 7.png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48220" y="2105506"/>
                <a:ext cx="928619" cy="1208958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HeroicExtremeLeftFacing" fov="4800000">
                  <a:rot lat="486000" lon="2070000" rev="21426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63" name="Rectangle 51"/>
              <p:cNvSpPr/>
              <p:nvPr/>
            </p:nvSpPr>
            <p:spPr>
              <a:xfrm>
                <a:off x="6548967" y="19854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  <p:grpSp>
          <p:nvGrpSpPr>
            <p:cNvPr id="35" name="Group 12"/>
            <p:cNvGrpSpPr/>
            <p:nvPr/>
          </p:nvGrpSpPr>
          <p:grpSpPr>
            <a:xfrm>
              <a:off x="7264831" y="2506168"/>
              <a:ext cx="876778" cy="1405432"/>
              <a:chOff x="7290231" y="2468068"/>
              <a:chExt cx="876778" cy="1461866"/>
            </a:xfrm>
          </p:grpSpPr>
          <p:pic>
            <p:nvPicPr>
              <p:cNvPr id="65" name="Imagen 64" descr="Picture 8.png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90231" y="2631628"/>
                <a:ext cx="876778" cy="1298306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ContrastingLeftFacing" fov="2700000">
                  <a:rot lat="624000" lon="2634000" rev="21384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66" name="Rectangle 51"/>
              <p:cNvSpPr/>
              <p:nvPr/>
            </p:nvSpPr>
            <p:spPr>
              <a:xfrm>
                <a:off x="7349067" y="24680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  <p:sp>
        <p:nvSpPr>
          <p:cNvPr id="67" name="Elipse 66"/>
          <p:cNvSpPr/>
          <p:nvPr/>
        </p:nvSpPr>
        <p:spPr>
          <a:xfrm>
            <a:off x="4622800" y="4330700"/>
            <a:ext cx="215900" cy="2286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36" name="Group 99"/>
          <p:cNvGrpSpPr/>
          <p:nvPr/>
        </p:nvGrpSpPr>
        <p:grpSpPr>
          <a:xfrm>
            <a:off x="1587502" y="2565400"/>
            <a:ext cx="6582831" cy="3162301"/>
            <a:chOff x="3048002" y="2311400"/>
            <a:chExt cx="6582831" cy="3162301"/>
          </a:xfrm>
        </p:grpSpPr>
        <p:cxnSp>
          <p:nvCxnSpPr>
            <p:cNvPr id="71" name="Conector recto de flecha 70"/>
            <p:cNvCxnSpPr/>
            <p:nvPr/>
          </p:nvCxnSpPr>
          <p:spPr>
            <a:xfrm flipV="1">
              <a:off x="4165600" y="3479800"/>
              <a:ext cx="5465233" cy="1165226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rot="16200000" flipV="1">
              <a:off x="4383091" y="2436816"/>
              <a:ext cx="2746373" cy="2597146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de flecha 72"/>
            <p:cNvCxnSpPr/>
            <p:nvPr/>
          </p:nvCxnSpPr>
          <p:spPr>
            <a:xfrm rot="5400000" flipH="1" flipV="1">
              <a:off x="4818062" y="3065463"/>
              <a:ext cx="3048000" cy="1768475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de flecha 73"/>
            <p:cNvCxnSpPr/>
            <p:nvPr/>
          </p:nvCxnSpPr>
          <p:spPr>
            <a:xfrm flipV="1">
              <a:off x="4601633" y="2980268"/>
              <a:ext cx="3894667" cy="2057399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de flecha 74"/>
            <p:cNvCxnSpPr/>
            <p:nvPr/>
          </p:nvCxnSpPr>
          <p:spPr>
            <a:xfrm rot="16200000" flipV="1">
              <a:off x="4572002" y="3644901"/>
              <a:ext cx="3159125" cy="492123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de flecha 75"/>
            <p:cNvCxnSpPr/>
            <p:nvPr/>
          </p:nvCxnSpPr>
          <p:spPr>
            <a:xfrm rot="10800000">
              <a:off x="3048002" y="2679702"/>
              <a:ext cx="4279898" cy="2070098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00923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rgbClr val="A3A3A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9" name="Picture 18" descr="Screen Shot 2012-03-21 at 11.40.12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2667000"/>
            <a:ext cx="913394" cy="873098"/>
          </a:xfrm>
          <a:prstGeom prst="rect">
            <a:avLst/>
          </a:prstGeom>
        </p:spPr>
      </p:pic>
      <p:pic>
        <p:nvPicPr>
          <p:cNvPr id="18" name="Picture 17" descr="Screen Shot 2012-03-21 at 11.40.20 AM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2298700"/>
            <a:ext cx="2001411" cy="1571577"/>
          </a:xfrm>
          <a:prstGeom prst="rect">
            <a:avLst/>
          </a:prstGeom>
        </p:spPr>
      </p:pic>
      <p:pic>
        <p:nvPicPr>
          <p:cNvPr id="17" name="Picture 16" descr="Screen Shot 2012-03-21 at 11.40.28 A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2260600"/>
            <a:ext cx="2578998" cy="1692468"/>
          </a:xfrm>
          <a:prstGeom prst="rect">
            <a:avLst/>
          </a:prstGeom>
        </p:spPr>
      </p:pic>
      <p:pic>
        <p:nvPicPr>
          <p:cNvPr id="28" name="Picture 27" descr="Screen Shot 2012-03-21 at 11.40.37 AM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2146300"/>
            <a:ext cx="3505825" cy="18939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964" y="2222500"/>
            <a:ext cx="3246774" cy="1893952"/>
          </a:xfrm>
          <a:prstGeom prst="rect">
            <a:avLst/>
          </a:prstGeom>
        </p:spPr>
      </p:pic>
      <p:pic>
        <p:nvPicPr>
          <p:cNvPr id="15" name="Picture 14" descr="Screen Shot 2012-03-21 at 11.40.45 AM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2057400"/>
            <a:ext cx="3868497" cy="2256624"/>
          </a:xfrm>
          <a:prstGeom prst="rect">
            <a:avLst/>
          </a:prstGeom>
        </p:spPr>
      </p:pic>
      <p:pic>
        <p:nvPicPr>
          <p:cNvPr id="4" name="Picture 3" descr="Screen Shot 2012-03-21 at 11.40.54 AM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1828799"/>
            <a:ext cx="3975955" cy="2619295"/>
          </a:xfrm>
          <a:prstGeom prst="rect">
            <a:avLst/>
          </a:prstGeom>
        </p:spPr>
      </p:pic>
      <p:pic>
        <p:nvPicPr>
          <p:cNvPr id="3" name="Picture 2" descr="Screen Shot 2012-03-21 at 11.41.06 AM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1854201"/>
            <a:ext cx="3881930" cy="2632728"/>
          </a:xfrm>
          <a:prstGeom prst="rect">
            <a:avLst/>
          </a:prstGeom>
        </p:spPr>
      </p:pic>
      <p:pic>
        <p:nvPicPr>
          <p:cNvPr id="2" name="Picture 1" descr="Screen Shot 2012-03-21 at 11.41.51 AM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813256"/>
            <a:ext cx="4217738" cy="2847644"/>
          </a:xfrm>
          <a:prstGeom prst="rect">
            <a:avLst/>
          </a:prstGeom>
        </p:spPr>
      </p:pic>
      <p:pic>
        <p:nvPicPr>
          <p:cNvPr id="8" name="Imagen 7" descr="Screen shot 2011-12-15 at 1.49.19 P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586198">
            <a:off x="2180975" y="1816302"/>
            <a:ext cx="5140753" cy="26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84"/>
          <p:cNvGrpSpPr/>
          <p:nvPr/>
        </p:nvGrpSpPr>
        <p:grpSpPr>
          <a:xfrm>
            <a:off x="292101" y="601168"/>
            <a:ext cx="8470900" cy="2353705"/>
            <a:chOff x="3081867" y="347168"/>
            <a:chExt cx="5149305" cy="2353705"/>
          </a:xfrm>
        </p:grpSpPr>
        <p:grpSp>
          <p:nvGrpSpPr>
            <p:cNvPr id="3" name="Group 19"/>
            <p:cNvGrpSpPr/>
            <p:nvPr/>
          </p:nvGrpSpPr>
          <p:grpSpPr>
            <a:xfrm>
              <a:off x="3081867" y="753568"/>
              <a:ext cx="1069743" cy="1357857"/>
              <a:chOff x="2142067" y="1261568"/>
              <a:chExt cx="1069743" cy="1357857"/>
            </a:xfrm>
          </p:grpSpPr>
          <p:pic>
            <p:nvPicPr>
              <p:cNvPr id="4" name="Imagen 3" descr="Picture 3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97708" y="1280044"/>
                <a:ext cx="1014102" cy="1339381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ContrastingRightFacing" fov="2700000">
                  <a:rot lat="624000" lon="18966000" rev="216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5" name="Rectangle 51"/>
              <p:cNvSpPr/>
              <p:nvPr/>
            </p:nvSpPr>
            <p:spPr>
              <a:xfrm>
                <a:off x="2142067" y="12615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</p:grpSp>
        <p:grpSp>
          <p:nvGrpSpPr>
            <p:cNvPr id="6" name="Group 18"/>
            <p:cNvGrpSpPr/>
            <p:nvPr/>
          </p:nvGrpSpPr>
          <p:grpSpPr>
            <a:xfrm>
              <a:off x="3886202" y="499569"/>
              <a:ext cx="1065558" cy="1316531"/>
              <a:chOff x="3132667" y="778968"/>
              <a:chExt cx="1384689" cy="1436853"/>
            </a:xfrm>
          </p:grpSpPr>
          <p:pic>
            <p:nvPicPr>
              <p:cNvPr id="7" name="Imagen 6" descr="Picture 4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6898" y="829409"/>
                <a:ext cx="1130458" cy="1386412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HeroicExtremeRightFacing" fov="4800000">
                  <a:rot lat="486000" lon="19530000" rev="174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8" name="Rectangle 51"/>
              <p:cNvSpPr/>
              <p:nvPr/>
            </p:nvSpPr>
            <p:spPr>
              <a:xfrm>
                <a:off x="3132667" y="7789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  <p:grpSp>
          <p:nvGrpSpPr>
            <p:cNvPr id="9" name="Group 16"/>
            <p:cNvGrpSpPr/>
            <p:nvPr/>
          </p:nvGrpSpPr>
          <p:grpSpPr>
            <a:xfrm>
              <a:off x="4724390" y="347168"/>
              <a:ext cx="1054103" cy="1303829"/>
              <a:chOff x="4095783" y="420216"/>
              <a:chExt cx="1485260" cy="1344299"/>
            </a:xfrm>
          </p:grpSpPr>
          <p:pic>
            <p:nvPicPr>
              <p:cNvPr id="10" name="Imagen 9" descr="Picture 5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6694" y="524926"/>
                <a:ext cx="1174349" cy="1239589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ight" fov="2700000">
                  <a:rot lat="0" lon="20400000" rev="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11" name="Rectangle 51"/>
              <p:cNvSpPr/>
              <p:nvPr/>
            </p:nvSpPr>
            <p:spPr>
              <a:xfrm>
                <a:off x="4095783" y="420216"/>
                <a:ext cx="1019734" cy="4868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  <p:grpSp>
          <p:nvGrpSpPr>
            <p:cNvPr id="12" name="Group 15"/>
            <p:cNvGrpSpPr/>
            <p:nvPr/>
          </p:nvGrpSpPr>
          <p:grpSpPr>
            <a:xfrm>
              <a:off x="5676902" y="423368"/>
              <a:ext cx="990098" cy="1405431"/>
              <a:chOff x="5503383" y="702768"/>
              <a:chExt cx="1273421" cy="1293159"/>
            </a:xfrm>
          </p:grpSpPr>
          <p:pic>
            <p:nvPicPr>
              <p:cNvPr id="13" name="Imagen 12" descr="Picture 6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1696" y="821273"/>
                <a:ext cx="1075108" cy="1174654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Below" fov="2700000">
                  <a:rot lat="1200000" lon="0" rev="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14" name="Rectangle 51"/>
              <p:cNvSpPr/>
              <p:nvPr/>
            </p:nvSpPr>
            <p:spPr>
              <a:xfrm>
                <a:off x="5503383" y="702768"/>
                <a:ext cx="947868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645209" y="778968"/>
              <a:ext cx="885891" cy="1375805"/>
              <a:chOff x="6835709" y="1134568"/>
              <a:chExt cx="957002" cy="1375805"/>
            </a:xfrm>
          </p:grpSpPr>
          <p:pic>
            <p:nvPicPr>
              <p:cNvPr id="16" name="Imagen 15" descr="Picture 7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35709" y="1264464"/>
                <a:ext cx="957002" cy="1245909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HeroicExtremeLeftFacing" fov="4800000">
                  <a:rot lat="486000" lon="2070000" rev="21426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17" name="Rectangle 51"/>
              <p:cNvSpPr/>
              <p:nvPr/>
            </p:nvSpPr>
            <p:spPr>
              <a:xfrm>
                <a:off x="6853767" y="11345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  <p:grpSp>
          <p:nvGrpSpPr>
            <p:cNvPr id="18" name="Group 13"/>
            <p:cNvGrpSpPr/>
            <p:nvPr/>
          </p:nvGrpSpPr>
          <p:grpSpPr>
            <a:xfrm>
              <a:off x="7400606" y="1299668"/>
              <a:ext cx="830566" cy="1401205"/>
              <a:chOff x="7781606" y="1731468"/>
              <a:chExt cx="830566" cy="1401205"/>
            </a:xfrm>
          </p:grpSpPr>
          <p:pic>
            <p:nvPicPr>
              <p:cNvPr id="19" name="Imagen 18" descr="Picture 8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81606" y="1902795"/>
                <a:ext cx="830566" cy="1229878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ContrastingLeftFacing" fov="2700000">
                  <a:rot lat="624000" lon="2634000" rev="21384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20" name="Rectangle 51"/>
              <p:cNvSpPr/>
              <p:nvPr/>
            </p:nvSpPr>
            <p:spPr>
              <a:xfrm>
                <a:off x="7806267" y="17314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W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  <p:pic>
        <p:nvPicPr>
          <p:cNvPr id="21" name="Imagen 20" descr="Screen shot 2011-12-15 at 4.32.53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6093" y="3330192"/>
            <a:ext cx="2186373" cy="2262965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 rot="1976553">
            <a:off x="4382508" y="3194478"/>
            <a:ext cx="1477189" cy="5293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/>
          <p:cNvSpPr/>
          <p:nvPr/>
        </p:nvSpPr>
        <p:spPr>
          <a:xfrm rot="1976553">
            <a:off x="2127433" y="5007820"/>
            <a:ext cx="2003138" cy="6973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4" name="Rectángulo 23"/>
          <p:cNvSpPr/>
          <p:nvPr/>
        </p:nvSpPr>
        <p:spPr>
          <a:xfrm rot="20346885">
            <a:off x="2549521" y="3188162"/>
            <a:ext cx="1712708" cy="4986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Rectángulo 24"/>
          <p:cNvSpPr/>
          <p:nvPr/>
        </p:nvSpPr>
        <p:spPr>
          <a:xfrm rot="20346885">
            <a:off x="3626849" y="5424405"/>
            <a:ext cx="2053687" cy="6973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Rectángulo 25"/>
          <p:cNvSpPr/>
          <p:nvPr/>
        </p:nvSpPr>
        <p:spPr>
          <a:xfrm>
            <a:off x="2263940" y="3119973"/>
            <a:ext cx="1016000" cy="232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Rectángulo 26"/>
          <p:cNvSpPr/>
          <p:nvPr/>
        </p:nvSpPr>
        <p:spPr>
          <a:xfrm>
            <a:off x="5280190" y="3653373"/>
            <a:ext cx="773477" cy="203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8" name="Agrupar 86"/>
          <p:cNvGrpSpPr/>
          <p:nvPr/>
        </p:nvGrpSpPr>
        <p:grpSpPr>
          <a:xfrm>
            <a:off x="2301875" y="4797425"/>
            <a:ext cx="4071558" cy="1321832"/>
            <a:chOff x="3762375" y="4543425"/>
            <a:chExt cx="4071558" cy="1321832"/>
          </a:xfrm>
        </p:grpSpPr>
        <p:sp>
          <p:nvSpPr>
            <p:cNvPr id="43" name="CuadroTexto 42"/>
            <p:cNvSpPr txBox="1"/>
            <p:nvPr/>
          </p:nvSpPr>
          <p:spPr>
            <a:xfrm>
              <a:off x="7381875" y="46704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7013575" y="50514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6175375" y="54959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3</a:t>
              </a: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121275" y="54197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4</a:t>
              </a: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4270375" y="49752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5</a:t>
              </a:r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3762375" y="4543425"/>
              <a:ext cx="45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i="1" dirty="0">
                  <a:latin typeface="Times New Roman"/>
                  <a:cs typeface="Times New Roman"/>
                </a:rPr>
                <a:t>C</a:t>
              </a:r>
              <a:r>
                <a:rPr lang="es-ES_tradnl" baseline="-25000" dirty="0">
                  <a:latin typeface="Times New Roman"/>
                  <a:cs typeface="Times New Roman"/>
                </a:rPr>
                <a:t>6</a:t>
              </a:r>
            </a:p>
          </p:txBody>
        </p:sp>
      </p:grpSp>
      <p:grpSp>
        <p:nvGrpSpPr>
          <p:cNvPr id="29" name="Agrupar 85"/>
          <p:cNvGrpSpPr/>
          <p:nvPr/>
        </p:nvGrpSpPr>
        <p:grpSpPr>
          <a:xfrm>
            <a:off x="533400" y="1473200"/>
            <a:ext cx="8178799" cy="2692400"/>
            <a:chOff x="3164715" y="1219200"/>
            <a:chExt cx="4976894" cy="2692400"/>
          </a:xfrm>
        </p:grpSpPr>
        <p:grpSp>
          <p:nvGrpSpPr>
            <p:cNvPr id="30" name="Group 1"/>
            <p:cNvGrpSpPr/>
            <p:nvPr/>
          </p:nvGrpSpPr>
          <p:grpSpPr>
            <a:xfrm>
              <a:off x="3164715" y="1701800"/>
              <a:ext cx="907192" cy="1277611"/>
              <a:chOff x="2682115" y="1833068"/>
              <a:chExt cx="907192" cy="1159043"/>
            </a:xfrm>
          </p:grpSpPr>
          <p:pic>
            <p:nvPicPr>
              <p:cNvPr id="50" name="Imagen 49" descr="Picture 3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0481" y="1910642"/>
                <a:ext cx="818826" cy="1081469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ContrastingRightFacing" fov="2700000">
                  <a:rot lat="624000" lon="18966000" rev="216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51" name="Rectangle 51"/>
              <p:cNvSpPr/>
              <p:nvPr/>
            </p:nvSpPr>
            <p:spPr>
              <a:xfrm>
                <a:off x="2682115" y="18330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1</a:t>
                </a:r>
              </a:p>
            </p:txBody>
          </p:sp>
        </p:grpSp>
        <p:grpSp>
          <p:nvGrpSpPr>
            <p:cNvPr id="31" name="Group 2"/>
            <p:cNvGrpSpPr/>
            <p:nvPr/>
          </p:nvGrpSpPr>
          <p:grpSpPr>
            <a:xfrm>
              <a:off x="3958167" y="1371600"/>
              <a:ext cx="944287" cy="1295774"/>
              <a:chOff x="3526367" y="1553668"/>
              <a:chExt cx="944287" cy="1113706"/>
            </a:xfrm>
          </p:grpSpPr>
          <p:pic>
            <p:nvPicPr>
              <p:cNvPr id="53" name="Imagen 52" descr="Picture 4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48828" y="1659473"/>
                <a:ext cx="821826" cy="1007901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HeroicExtremeRightFacing" fov="4800000">
                  <a:rot lat="486000" lon="19530000" rev="174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54" name="Rectangle 51"/>
              <p:cNvSpPr/>
              <p:nvPr/>
            </p:nvSpPr>
            <p:spPr>
              <a:xfrm>
                <a:off x="3526367" y="15536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  <p:grpSp>
          <p:nvGrpSpPr>
            <p:cNvPr id="32" name="Group 8"/>
            <p:cNvGrpSpPr/>
            <p:nvPr/>
          </p:nvGrpSpPr>
          <p:grpSpPr>
            <a:xfrm>
              <a:off x="4864100" y="1219200"/>
              <a:ext cx="937770" cy="1320665"/>
              <a:chOff x="4682067" y="1515568"/>
              <a:chExt cx="1005503" cy="1087797"/>
            </a:xfrm>
          </p:grpSpPr>
          <p:pic>
            <p:nvPicPr>
              <p:cNvPr id="56" name="Imagen 55" descr="Picture 5.png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96893" y="1663205"/>
                <a:ext cx="890677" cy="940160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ight" fov="2700000">
                  <a:rot lat="0" lon="20400000" rev="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57" name="Rectangle 51"/>
              <p:cNvSpPr/>
              <p:nvPr/>
            </p:nvSpPr>
            <p:spPr>
              <a:xfrm>
                <a:off x="4682067" y="15155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  <p:grpSp>
          <p:nvGrpSpPr>
            <p:cNvPr id="33" name="Group 10"/>
            <p:cNvGrpSpPr/>
            <p:nvPr/>
          </p:nvGrpSpPr>
          <p:grpSpPr>
            <a:xfrm>
              <a:off x="5679315" y="1397000"/>
              <a:ext cx="933548" cy="1358900"/>
              <a:chOff x="5542902" y="1591768"/>
              <a:chExt cx="1059914" cy="1177619"/>
            </a:xfrm>
          </p:grpSpPr>
          <p:pic>
            <p:nvPicPr>
              <p:cNvPr id="59" name="Imagen 58" descr="Picture 6.png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65628" y="1745423"/>
                <a:ext cx="937188" cy="1023964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Below" fov="2700000">
                  <a:rot lat="1200000" lon="0" rev="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60" name="Rectangle 51"/>
              <p:cNvSpPr/>
              <p:nvPr/>
            </p:nvSpPr>
            <p:spPr>
              <a:xfrm>
                <a:off x="5542902" y="15917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34" name="Group 11"/>
            <p:cNvGrpSpPr/>
            <p:nvPr/>
          </p:nvGrpSpPr>
          <p:grpSpPr>
            <a:xfrm>
              <a:off x="6548220" y="1985468"/>
              <a:ext cx="928619" cy="1341932"/>
              <a:chOff x="6548220" y="1985468"/>
              <a:chExt cx="928619" cy="1328996"/>
            </a:xfrm>
          </p:grpSpPr>
          <p:pic>
            <p:nvPicPr>
              <p:cNvPr id="62" name="Imagen 61" descr="Picture 7.png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48220" y="2105506"/>
                <a:ext cx="928619" cy="1208958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HeroicExtremeLeftFacing" fov="4800000">
                  <a:rot lat="486000" lon="2070000" rev="21426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63" name="Rectangle 51"/>
              <p:cNvSpPr/>
              <p:nvPr/>
            </p:nvSpPr>
            <p:spPr>
              <a:xfrm>
                <a:off x="6548967" y="19854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  <p:grpSp>
          <p:nvGrpSpPr>
            <p:cNvPr id="35" name="Group 12"/>
            <p:cNvGrpSpPr/>
            <p:nvPr/>
          </p:nvGrpSpPr>
          <p:grpSpPr>
            <a:xfrm>
              <a:off x="7264831" y="2506168"/>
              <a:ext cx="876778" cy="1405432"/>
              <a:chOff x="7290231" y="2468068"/>
              <a:chExt cx="876778" cy="1461866"/>
            </a:xfrm>
          </p:grpSpPr>
          <p:pic>
            <p:nvPicPr>
              <p:cNvPr id="65" name="Imagen 64" descr="Picture 8.png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90231" y="2631628"/>
                <a:ext cx="876778" cy="1298306"/>
              </a:xfrm>
              <a:prstGeom prst="roundRect">
                <a:avLst>
                  <a:gd name="adj" fmla="val 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ContrastingLeftFacing" fov="2700000">
                  <a:rot lat="624000" lon="2634000" rev="21384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sp>
            <p:nvSpPr>
              <p:cNvPr id="66" name="Rectangle 51"/>
              <p:cNvSpPr/>
              <p:nvPr/>
            </p:nvSpPr>
            <p:spPr>
              <a:xfrm>
                <a:off x="7349067" y="2468068"/>
                <a:ext cx="558800" cy="4868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sz="1400" baseline="-250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  <p:sp>
        <p:nvSpPr>
          <p:cNvPr id="67" name="Elipse 66"/>
          <p:cNvSpPr/>
          <p:nvPr/>
        </p:nvSpPr>
        <p:spPr>
          <a:xfrm>
            <a:off x="4622800" y="4330700"/>
            <a:ext cx="215900" cy="2286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36" name="Group 99"/>
          <p:cNvGrpSpPr/>
          <p:nvPr/>
        </p:nvGrpSpPr>
        <p:grpSpPr>
          <a:xfrm>
            <a:off x="1587502" y="2565400"/>
            <a:ext cx="6582831" cy="3162301"/>
            <a:chOff x="3048002" y="2311400"/>
            <a:chExt cx="6582831" cy="3162301"/>
          </a:xfrm>
        </p:grpSpPr>
        <p:cxnSp>
          <p:nvCxnSpPr>
            <p:cNvPr id="71" name="Conector recto de flecha 70"/>
            <p:cNvCxnSpPr/>
            <p:nvPr/>
          </p:nvCxnSpPr>
          <p:spPr>
            <a:xfrm flipV="1">
              <a:off x="4165600" y="3479800"/>
              <a:ext cx="5465233" cy="1165226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 rot="16200000" flipV="1">
              <a:off x="4383091" y="2436816"/>
              <a:ext cx="2746373" cy="2597146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de flecha 72"/>
            <p:cNvCxnSpPr/>
            <p:nvPr/>
          </p:nvCxnSpPr>
          <p:spPr>
            <a:xfrm rot="5400000" flipH="1" flipV="1">
              <a:off x="4818062" y="3065463"/>
              <a:ext cx="3048000" cy="1768475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de flecha 73"/>
            <p:cNvCxnSpPr/>
            <p:nvPr/>
          </p:nvCxnSpPr>
          <p:spPr>
            <a:xfrm flipV="1">
              <a:off x="4601633" y="2980268"/>
              <a:ext cx="3894667" cy="2057399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de flecha 74"/>
            <p:cNvCxnSpPr/>
            <p:nvPr/>
          </p:nvCxnSpPr>
          <p:spPr>
            <a:xfrm rot="16200000" flipV="1">
              <a:off x="4572002" y="3644901"/>
              <a:ext cx="3159125" cy="492123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de flecha 75"/>
            <p:cNvCxnSpPr/>
            <p:nvPr/>
          </p:nvCxnSpPr>
          <p:spPr>
            <a:xfrm rot="10800000">
              <a:off x="3048002" y="2679702"/>
              <a:ext cx="4279898" cy="2070098"/>
            </a:xfrm>
            <a:prstGeom prst="straightConnector1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Imagen 98" descr="Screen shot 2011-12-15 at 5.46.33 P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691" y="3966905"/>
            <a:ext cx="1399152" cy="810418"/>
          </a:xfrm>
          <a:prstGeom prst="rect">
            <a:avLst/>
          </a:prstGeom>
        </p:spPr>
      </p:pic>
      <p:sp>
        <p:nvSpPr>
          <p:cNvPr id="100" name="Rectángulo 99"/>
          <p:cNvSpPr/>
          <p:nvPr/>
        </p:nvSpPr>
        <p:spPr>
          <a:xfrm rot="20346885">
            <a:off x="580477" y="3758955"/>
            <a:ext cx="792034" cy="3103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1" name="Rectángulo 100"/>
          <p:cNvSpPr/>
          <p:nvPr/>
        </p:nvSpPr>
        <p:spPr>
          <a:xfrm rot="20346885">
            <a:off x="1737645" y="4563466"/>
            <a:ext cx="792034" cy="1761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2" name="Rectángulo 101"/>
          <p:cNvSpPr/>
          <p:nvPr/>
        </p:nvSpPr>
        <p:spPr>
          <a:xfrm rot="1976553">
            <a:off x="1804189" y="3982618"/>
            <a:ext cx="579620" cy="2631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3" name="Rectángulo 102"/>
          <p:cNvSpPr/>
          <p:nvPr/>
        </p:nvSpPr>
        <p:spPr>
          <a:xfrm rot="1976553">
            <a:off x="457988" y="4579518"/>
            <a:ext cx="579620" cy="2631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800753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1"/>
          <p:cNvSpPr/>
          <p:nvPr/>
        </p:nvSpPr>
        <p:spPr>
          <a:xfrm>
            <a:off x="3658120" y="3178772"/>
            <a:ext cx="1752600" cy="412629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dirty="0" err="1">
                <a:solidFill>
                  <a:schemeClr val="tx1"/>
                </a:solidFill>
                <a:latin typeface="Trebuchet MS"/>
                <a:cs typeface="Trebuchet MS"/>
              </a:rPr>
              <a:t>b</a:t>
            </a:r>
            <a:r>
              <a:rPr lang="en-US" sz="1000" b="1" i="1" dirty="0">
                <a:solidFill>
                  <a:schemeClr val="tx1"/>
                </a:solidFill>
                <a:latin typeface="Trebuchet MS"/>
                <a:cs typeface="Trebuchet MS"/>
              </a:rPr>
              <a:t>) Segmented object</a:t>
            </a:r>
          </a:p>
        </p:txBody>
      </p:sp>
      <p:sp>
        <p:nvSpPr>
          <p:cNvPr id="59" name="Rectangle 51"/>
          <p:cNvSpPr/>
          <p:nvPr/>
        </p:nvSpPr>
        <p:spPr>
          <a:xfrm>
            <a:off x="1346200" y="5367895"/>
            <a:ext cx="1905000" cy="48680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dirty="0" err="1">
                <a:solidFill>
                  <a:schemeClr val="tx1"/>
                </a:solidFill>
                <a:latin typeface="Trebuchet MS"/>
                <a:cs typeface="Trebuchet MS"/>
              </a:rPr>
              <a:t>d</a:t>
            </a:r>
            <a:r>
              <a:rPr lang="en-US" sz="1000" b="1" i="1" dirty="0">
                <a:solidFill>
                  <a:schemeClr val="tx1"/>
                </a:solidFill>
                <a:latin typeface="Trebuchet MS"/>
                <a:cs typeface="Trebuchet MS"/>
              </a:rPr>
              <a:t>) 3D reconstruction</a:t>
            </a:r>
          </a:p>
        </p:txBody>
      </p:sp>
      <p:pic>
        <p:nvPicPr>
          <p:cNvPr id="36" name="Imagen 35" descr="Screen shot 2011-12-15 at 4.32.5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227" y="4217627"/>
            <a:ext cx="1631362" cy="1715022"/>
          </a:xfrm>
          <a:prstGeom prst="rect">
            <a:avLst/>
          </a:prstGeom>
        </p:spPr>
      </p:pic>
      <p:pic>
        <p:nvPicPr>
          <p:cNvPr id="4" name="Imagen 3" descr="Picture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59" y="1957371"/>
            <a:ext cx="1546667" cy="1339381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RightFacing" fov="2700000">
              <a:rot lat="624000" lon="18966000" rev="21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Imagen 4" descr="Picture 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491" y="1506736"/>
            <a:ext cx="1415910" cy="1386412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HeroicExtremeRightFacing" fov="4800000">
              <a:rot lat="486000" lon="19530000" rev="17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n 5" descr="Picture 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339" y="1180400"/>
            <a:ext cx="1295261" cy="123959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ight" fov="2700000">
              <a:rot lat="0" lon="20400000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Imagen 6" descr="Picture 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691" y="1257300"/>
            <a:ext cx="1194076" cy="1174654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Below" fov="2700000">
              <a:rot lat="1200000" lon="0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Imagen 7" descr="Picture 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5387" y="1725891"/>
            <a:ext cx="1263513" cy="1245909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HeroicExtremeLeftFacing" fov="4800000">
              <a:rot lat="486000" lon="2070000" rev="2142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Imagen 9" descr="Picture 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4345" y="2580122"/>
            <a:ext cx="1123755" cy="122987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LeftFacing" fov="2700000">
              <a:rot lat="624000" lon="2634000" rev="2138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0" name="Imagen 39" descr="Picture 3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0788" y="2587969"/>
            <a:ext cx="1248840" cy="1081469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RightFacing" fov="2700000">
              <a:rot lat="624000" lon="18966000" rev="21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1" name="Imagen 40" descr="Picture 4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7101" y="2336800"/>
            <a:ext cx="1029346" cy="1007901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HeroicExtremeRightFacing" fov="4800000">
              <a:rot lat="486000" lon="19530000" rev="17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2" name="Imagen 41" descr="Picture 5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1929" y="2200832"/>
            <a:ext cx="911671" cy="94016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ight" fov="2700000">
              <a:rot lat="0" lon="20400000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3" name="Imagen 42" descr="Picture 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90949" y="2171699"/>
            <a:ext cx="937188" cy="1043467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Below" fov="2700000">
              <a:rot lat="1200000" lon="0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4" name="Imagen 43" descr="Picture 7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37325" y="2541533"/>
            <a:ext cx="1028675" cy="1208958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HeroicExtremeLeftFacing" fov="4800000">
              <a:rot lat="486000" lon="2070000" rev="21426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5" name="Imagen 44" descr="Picture 8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50407" y="3308955"/>
            <a:ext cx="1095093" cy="1298306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LeftFacing" fov="2700000">
              <a:rot lat="624000" lon="2634000" rev="2138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3" name="Imagen 32" descr="Screen shot 2011-12-15 at 5.46.33 P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0300" y="4529932"/>
            <a:ext cx="2387600" cy="699225"/>
          </a:xfrm>
          <a:prstGeom prst="rect">
            <a:avLst/>
          </a:prstGeom>
        </p:spPr>
      </p:pic>
      <p:sp>
        <p:nvSpPr>
          <p:cNvPr id="34" name="Rectángulo 33"/>
          <p:cNvSpPr/>
          <p:nvPr/>
        </p:nvSpPr>
        <p:spPr>
          <a:xfrm rot="1976553">
            <a:off x="5684936" y="4034958"/>
            <a:ext cx="1016000" cy="4744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Rectángulo 34"/>
          <p:cNvSpPr/>
          <p:nvPr/>
        </p:nvSpPr>
        <p:spPr>
          <a:xfrm rot="1976553">
            <a:off x="4420824" y="5619945"/>
            <a:ext cx="1016000" cy="6973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Rectángulo 36"/>
          <p:cNvSpPr/>
          <p:nvPr/>
        </p:nvSpPr>
        <p:spPr>
          <a:xfrm rot="20346885">
            <a:off x="4649423" y="3746698"/>
            <a:ext cx="1016000" cy="6973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9" name="Rectángulo 38"/>
          <p:cNvSpPr/>
          <p:nvPr/>
        </p:nvSpPr>
        <p:spPr>
          <a:xfrm rot="20346885">
            <a:off x="5519373" y="5727898"/>
            <a:ext cx="1016000" cy="6973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Rectángulo 45"/>
          <p:cNvSpPr/>
          <p:nvPr/>
        </p:nvSpPr>
        <p:spPr>
          <a:xfrm>
            <a:off x="3842973" y="4508698"/>
            <a:ext cx="1016000" cy="11110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ectángulo 46"/>
          <p:cNvSpPr/>
          <p:nvPr/>
        </p:nvSpPr>
        <p:spPr>
          <a:xfrm>
            <a:off x="6351223" y="4597598"/>
            <a:ext cx="354377" cy="11110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77" name="Conector recto de flecha 76"/>
          <p:cNvCxnSpPr/>
          <p:nvPr/>
        </p:nvCxnSpPr>
        <p:spPr>
          <a:xfrm flipV="1">
            <a:off x="4356100" y="4100432"/>
            <a:ext cx="3641225" cy="1690768"/>
          </a:xfrm>
          <a:prstGeom prst="straightConnector1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 rot="10800000">
            <a:off x="3094794" y="2914318"/>
            <a:ext cx="3902906" cy="3092782"/>
          </a:xfrm>
          <a:prstGeom prst="straightConnector1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rot="16200000" flipV="1">
            <a:off x="3956052" y="4591051"/>
            <a:ext cx="3695699" cy="25399"/>
          </a:xfrm>
          <a:prstGeom prst="straightConnector1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rot="5400000" flipH="1" flipV="1">
            <a:off x="4475414" y="3832896"/>
            <a:ext cx="3032790" cy="1976019"/>
          </a:xfrm>
          <a:prstGeom prst="straightConnector1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de flecha 86"/>
          <p:cNvCxnSpPr/>
          <p:nvPr/>
        </p:nvCxnSpPr>
        <p:spPr>
          <a:xfrm rot="16200000" flipV="1">
            <a:off x="3721100" y="3378199"/>
            <a:ext cx="3495674" cy="2244727"/>
          </a:xfrm>
          <a:prstGeom prst="straightConnector1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 rot="10800000">
            <a:off x="2057400" y="3200400"/>
            <a:ext cx="5003800" cy="2489200"/>
          </a:xfrm>
          <a:prstGeom prst="straightConnector1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1"/>
          <p:cNvSpPr/>
          <p:nvPr/>
        </p:nvSpPr>
        <p:spPr>
          <a:xfrm>
            <a:off x="6502400" y="4847195"/>
            <a:ext cx="1930400" cy="48680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dirty="0" err="1">
                <a:solidFill>
                  <a:schemeClr val="tx1"/>
                </a:solidFill>
                <a:latin typeface="Trebuchet MS"/>
                <a:cs typeface="Trebuchet MS"/>
              </a:rPr>
              <a:t>c</a:t>
            </a:r>
            <a:r>
              <a:rPr lang="en-US" sz="1000" b="1" i="1" dirty="0">
                <a:solidFill>
                  <a:schemeClr val="tx1"/>
                </a:solidFill>
                <a:latin typeface="Trebuchet MS"/>
                <a:cs typeface="Trebuchet MS"/>
              </a:rPr>
              <a:t>) Computed tomography</a:t>
            </a:r>
          </a:p>
        </p:txBody>
      </p:sp>
      <p:sp>
        <p:nvSpPr>
          <p:cNvPr id="69" name="Rectangle 51"/>
          <p:cNvSpPr/>
          <p:nvPr/>
        </p:nvSpPr>
        <p:spPr>
          <a:xfrm>
            <a:off x="1790700" y="757795"/>
            <a:ext cx="1244600" cy="48680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dirty="0">
                <a:solidFill>
                  <a:schemeClr val="tx1"/>
                </a:solidFill>
                <a:latin typeface="Trebuchet MS"/>
                <a:cs typeface="Trebuchet MS"/>
              </a:rPr>
              <a:t>a) Tracked object</a:t>
            </a:r>
          </a:p>
        </p:txBody>
      </p:sp>
      <p:sp>
        <p:nvSpPr>
          <p:cNvPr id="70" name="Rectangle 51"/>
          <p:cNvSpPr/>
          <p:nvPr/>
        </p:nvSpPr>
        <p:spPr>
          <a:xfrm>
            <a:off x="317500" y="2065895"/>
            <a:ext cx="558800" cy="486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rebuchet MS"/>
                <a:cs typeface="Trebuchet MS"/>
              </a:rPr>
              <a:t>1</a:t>
            </a:r>
          </a:p>
        </p:txBody>
      </p:sp>
      <p:sp>
        <p:nvSpPr>
          <p:cNvPr id="71" name="Rectangle 51"/>
          <p:cNvSpPr/>
          <p:nvPr/>
        </p:nvSpPr>
        <p:spPr>
          <a:xfrm>
            <a:off x="1625600" y="1380095"/>
            <a:ext cx="558800" cy="486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rebuchet MS"/>
                <a:cs typeface="Trebuchet MS"/>
              </a:rPr>
              <a:t>2</a:t>
            </a:r>
          </a:p>
        </p:txBody>
      </p:sp>
      <p:sp>
        <p:nvSpPr>
          <p:cNvPr id="72" name="Rectangle 51"/>
          <p:cNvSpPr/>
          <p:nvPr/>
        </p:nvSpPr>
        <p:spPr>
          <a:xfrm>
            <a:off x="3213100" y="1024495"/>
            <a:ext cx="558800" cy="486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rebuchet MS"/>
                <a:cs typeface="Trebuchet MS"/>
              </a:rPr>
              <a:t>3</a:t>
            </a:r>
          </a:p>
        </p:txBody>
      </p:sp>
      <p:sp>
        <p:nvSpPr>
          <p:cNvPr id="73" name="Rectangle 51"/>
          <p:cNvSpPr/>
          <p:nvPr/>
        </p:nvSpPr>
        <p:spPr>
          <a:xfrm>
            <a:off x="4889500" y="1151495"/>
            <a:ext cx="558800" cy="486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rebuchet MS"/>
                <a:cs typeface="Trebuchet MS"/>
              </a:rPr>
              <a:t>4</a:t>
            </a:r>
          </a:p>
        </p:txBody>
      </p:sp>
      <p:sp>
        <p:nvSpPr>
          <p:cNvPr id="74" name="Rectangle 51"/>
          <p:cNvSpPr/>
          <p:nvPr/>
        </p:nvSpPr>
        <p:spPr>
          <a:xfrm>
            <a:off x="6477000" y="1557895"/>
            <a:ext cx="558800" cy="486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rebuchet MS"/>
                <a:cs typeface="Trebuchet MS"/>
              </a:rPr>
              <a:t>5</a:t>
            </a:r>
          </a:p>
        </p:txBody>
      </p:sp>
      <p:sp>
        <p:nvSpPr>
          <p:cNvPr id="75" name="Rectangle 51"/>
          <p:cNvSpPr/>
          <p:nvPr/>
        </p:nvSpPr>
        <p:spPr>
          <a:xfrm>
            <a:off x="7874000" y="2396095"/>
            <a:ext cx="558800" cy="4868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rebuchet MS"/>
                <a:cs typeface="Trebuchet M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26867616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T_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55" y="0"/>
            <a:ext cx="8314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2619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rgbClr val="A3A3A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4" name="Imagen 13" descr="Screen Shot 2012-07-29 at 9.49.0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59" y="0"/>
            <a:ext cx="8285881" cy="685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616200" y="4572000"/>
            <a:ext cx="6337300" cy="2286000"/>
          </a:xfrm>
          <a:prstGeom prst="rect">
            <a:avLst/>
          </a:prstGeom>
          <a:solidFill>
            <a:srgbClr val="A0A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ángulo 4"/>
          <p:cNvSpPr/>
          <p:nvPr/>
        </p:nvSpPr>
        <p:spPr>
          <a:xfrm>
            <a:off x="2616200" y="558800"/>
            <a:ext cx="6337300" cy="4038600"/>
          </a:xfrm>
          <a:prstGeom prst="rect">
            <a:avLst/>
          </a:prstGeom>
          <a:solidFill>
            <a:srgbClr val="A0A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6583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12700" y="12701"/>
            <a:ext cx="9144000" cy="6858000"/>
          </a:xfrm>
          <a:prstGeom prst="rect">
            <a:avLst/>
          </a:prstGeom>
          <a:solidFill>
            <a:srgbClr val="B2B2B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 descr="Gun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49" y="343437"/>
            <a:ext cx="4265813" cy="2829585"/>
          </a:xfrm>
          <a:prstGeom prst="rect">
            <a:avLst/>
          </a:prstGeom>
        </p:spPr>
      </p:pic>
      <p:pic>
        <p:nvPicPr>
          <p:cNvPr id="5" name="Imagen 4" descr="Gun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3116464"/>
            <a:ext cx="3744198" cy="2836730"/>
          </a:xfrm>
          <a:prstGeom prst="rect">
            <a:avLst/>
          </a:prstGeom>
        </p:spPr>
      </p:pic>
      <p:pic>
        <p:nvPicPr>
          <p:cNvPr id="6" name="Imagen 5" descr="Gun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0" y="3975100"/>
            <a:ext cx="3694180" cy="2029299"/>
          </a:xfrm>
          <a:prstGeom prst="rect">
            <a:avLst/>
          </a:prstGeom>
        </p:spPr>
      </p:pic>
      <p:pic>
        <p:nvPicPr>
          <p:cNvPr id="7" name="Imagen 6" descr="Gun0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50" y="960416"/>
            <a:ext cx="3579852" cy="216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10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/>
          <p:cNvGrpSpPr/>
          <p:nvPr/>
        </p:nvGrpSpPr>
        <p:grpSpPr>
          <a:xfrm>
            <a:off x="2628900" y="0"/>
            <a:ext cx="5511800" cy="6858000"/>
            <a:chOff x="2628900" y="0"/>
            <a:chExt cx="5511800" cy="6858000"/>
          </a:xfrm>
        </p:grpSpPr>
        <p:pic>
          <p:nvPicPr>
            <p:cNvPr id="4" name="Imagen 3" descr="Picture 10.png"/>
            <p:cNvPicPr>
              <a:picLocks noChangeAspect="1"/>
            </p:cNvPicPr>
            <p:nvPr/>
          </p:nvPicPr>
          <p:blipFill>
            <a:blip r:embed="rId2">
              <a:lum contrast="32000"/>
            </a:blip>
            <a:stretch>
              <a:fillRect/>
            </a:stretch>
          </p:blipFill>
          <p:spPr>
            <a:xfrm>
              <a:off x="2636251" y="0"/>
              <a:ext cx="5471697" cy="6858000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2628900" y="0"/>
              <a:ext cx="1054100" cy="546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7086600" y="12700"/>
              <a:ext cx="1054100" cy="546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029200" y="317500"/>
              <a:ext cx="393700" cy="374650"/>
            </a:xfrm>
            <a:prstGeom prst="rect">
              <a:avLst/>
            </a:prstGeom>
            <a:noFill/>
            <a:ln w="571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2673350" y="5499100"/>
              <a:ext cx="895350" cy="1358900"/>
            </a:xfrm>
            <a:prstGeom prst="rect">
              <a:avLst/>
            </a:prstGeom>
            <a:noFill/>
            <a:ln w="571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1" name="Conector angular 10"/>
            <p:cNvCxnSpPr>
              <a:stCxn id="8" idx="2"/>
              <a:endCxn id="9" idx="0"/>
            </p:cNvCxnSpPr>
            <p:nvPr/>
          </p:nvCxnSpPr>
          <p:spPr>
            <a:xfrm rot="5400000">
              <a:off x="1770063" y="2043113"/>
              <a:ext cx="4806950" cy="2105025"/>
            </a:xfrm>
            <a:prstGeom prst="bentConnector3">
              <a:avLst>
                <a:gd name="adj1" fmla="val 97292"/>
              </a:avLst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uadroTexto 2"/>
          <p:cNvSpPr txBox="1"/>
          <p:nvPr/>
        </p:nvSpPr>
        <p:spPr>
          <a:xfrm>
            <a:off x="203200" y="673849"/>
            <a:ext cx="3162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Our goal: </a:t>
            </a:r>
          </a:p>
          <a:p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FF6600"/>
                </a:solidFill>
                <a:latin typeface="Trebuchet MS"/>
                <a:cs typeface="Trebuchet MS"/>
              </a:rPr>
              <a:t>Detection of objects of interest</a:t>
            </a:r>
          </a:p>
          <a:p>
            <a:pPr marL="342900" indent="-342900">
              <a:buAutoNum type="arabicParenR"/>
            </a:pPr>
            <a:endParaRPr lang="en-US" dirty="0">
              <a:solidFill>
                <a:srgbClr val="FF772B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arenR"/>
            </a:pPr>
            <a:r>
              <a:rPr lang="en-US" dirty="0">
                <a:solidFill>
                  <a:srgbClr val="FF772B"/>
                </a:solidFill>
                <a:latin typeface="Trebuchet MS"/>
                <a:cs typeface="Trebuchet MS"/>
              </a:rPr>
              <a:t>Views of each object in all frames</a:t>
            </a:r>
          </a:p>
        </p:txBody>
      </p:sp>
      <p:pic>
        <p:nvPicPr>
          <p:cNvPr id="10" name="Imagen 9" descr="Picture 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87" y="2940291"/>
            <a:ext cx="1734363" cy="1582704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3581400" y="5435600"/>
            <a:ext cx="4584700" cy="1422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04252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unOccluded.mov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1900" y="1263870"/>
            <a:ext cx="6680200" cy="551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200" y="1968500"/>
            <a:ext cx="452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Key ideas of our methods: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rebuchet MS"/>
                <a:cs typeface="Trebuchet MS"/>
              </a:rPr>
              <a:t>Computer vision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rebuchet MS"/>
                <a:cs typeface="Trebuchet MS"/>
              </a:rPr>
              <a:t>Multiple views analysis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rebuchet MS"/>
                <a:cs typeface="Trebuchet MS"/>
              </a:rPr>
              <a:t>Active vision</a:t>
            </a:r>
          </a:p>
        </p:txBody>
      </p:sp>
      <p:sp>
        <p:nvSpPr>
          <p:cNvPr id="5" name="CuadroTexto 3"/>
          <p:cNvSpPr txBox="1"/>
          <p:nvPr/>
        </p:nvSpPr>
        <p:spPr>
          <a:xfrm>
            <a:off x="660400" y="5007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>
                <a:solidFill>
                  <a:srgbClr val="FF8000"/>
                </a:solidFill>
                <a:latin typeface="Trebuchet MS"/>
                <a:cs typeface="Trebuchet MS"/>
              </a:rPr>
              <a:t>Baggage screening</a:t>
            </a:r>
            <a:r>
              <a:rPr lang="en-US" dirty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062560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rgbClr val="262626"/>
                </a:solidFill>
                <a:latin typeface="Trebuchet MS"/>
                <a:cs typeface="Trebuchet MS"/>
              </a:rPr>
              <a:t>X-ray </a:t>
            </a:r>
            <a:r>
              <a:rPr lang="tr-TR" sz="2800" dirty="0" err="1">
                <a:solidFill>
                  <a:srgbClr val="262626"/>
                </a:solidFill>
                <a:latin typeface="Trebuchet MS"/>
                <a:cs typeface="Trebuchet MS"/>
              </a:rPr>
              <a:t>Testing</a:t>
            </a:r>
            <a:r>
              <a:rPr lang="tr-TR" sz="2800" dirty="0">
                <a:solidFill>
                  <a:srgbClr val="262626"/>
                </a:solidFill>
                <a:latin typeface="Trebuchet MS"/>
                <a:cs typeface="Trebuchet MS"/>
              </a:rPr>
              <a:t>:</a:t>
            </a:r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Multiple view analysis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56388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0102_Animacion_celda_IRB_360_PUC_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9300" y="936090"/>
            <a:ext cx="5813114" cy="3331110"/>
          </a:xfrm>
          <a:prstGeom prst="rect">
            <a:avLst/>
          </a:prstGeom>
        </p:spPr>
      </p:pic>
      <p:sp>
        <p:nvSpPr>
          <p:cNvPr id="10" name="Trapecio 9"/>
          <p:cNvSpPr/>
          <p:nvPr/>
        </p:nvSpPr>
        <p:spPr bwMode="auto">
          <a:xfrm rot="5400000">
            <a:off x="-53975" y="2568575"/>
            <a:ext cx="1968500" cy="1441450"/>
          </a:xfrm>
          <a:prstGeom prst="trapezoid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charset="0"/>
            </a:endParaRPr>
          </a:p>
        </p:txBody>
      </p:sp>
      <p:sp>
        <p:nvSpPr>
          <p:cNvPr id="11" name="Oval 120"/>
          <p:cNvSpPr>
            <a:spLocks noChangeArrowheads="1"/>
          </p:cNvSpPr>
          <p:nvPr/>
        </p:nvSpPr>
        <p:spPr bwMode="auto">
          <a:xfrm rot="16200000">
            <a:off x="8592476" y="3561929"/>
            <a:ext cx="320675" cy="396875"/>
          </a:xfrm>
          <a:prstGeom prst="ellipse">
            <a:avLst/>
          </a:prstGeom>
          <a:solidFill>
            <a:schemeClr val="accent1"/>
          </a:solidFill>
          <a:ln w="9525">
            <a:round/>
            <a:headEnd/>
            <a:tailEnd/>
          </a:ln>
          <a:effectLst/>
          <a:scene3d>
            <a:camera prst="legacyPerspectiveFront">
              <a:rot lat="6420000" lon="0" rev="600000"/>
            </a:camera>
            <a:lightRig rig="legacyFlat2" dir="b"/>
          </a:scene3d>
          <a:sp3d extrusionH="8874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5" name="Oval 121"/>
          <p:cNvSpPr>
            <a:spLocks noChangeArrowheads="1"/>
          </p:cNvSpPr>
          <p:nvPr/>
        </p:nvSpPr>
        <p:spPr bwMode="auto">
          <a:xfrm rot="16200000">
            <a:off x="8286023" y="3098446"/>
            <a:ext cx="334962" cy="441193"/>
          </a:xfrm>
          <a:prstGeom prst="ellipse">
            <a:avLst/>
          </a:prstGeom>
          <a:solidFill>
            <a:schemeClr val="accent1"/>
          </a:solidFill>
          <a:ln w="9525">
            <a:round/>
            <a:headEnd/>
            <a:tailEnd/>
          </a:ln>
          <a:effectLst/>
          <a:scene3d>
            <a:camera prst="legacyObliqueTopRight">
              <a:rot lat="0" lon="17699992" rev="10500000"/>
            </a:camera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pic>
        <p:nvPicPr>
          <p:cNvPr id="16" name="47 Imagen" descr="Parche10.jpg"/>
          <p:cNvPicPr preferRelativeResize="0">
            <a:picLocks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576819" y="2811246"/>
            <a:ext cx="910800" cy="910800"/>
          </a:xfrm>
          <a:prstGeom prst="rect">
            <a:avLst/>
          </a:prstGeom>
        </p:spPr>
      </p:pic>
      <p:pic>
        <p:nvPicPr>
          <p:cNvPr id="17" name="45 Imagen" descr="Parche8.jpg"/>
          <p:cNvPicPr preferRelativeResize="0">
            <a:picLocks/>
          </p:cNvPicPr>
          <p:nvPr/>
        </p:nvPicPr>
        <p:blipFill>
          <a:blip r:embed="rId7" cstate="print">
            <a:lum bright="27000"/>
          </a:blip>
          <a:stretch>
            <a:fillRect/>
          </a:stretch>
        </p:blipFill>
        <p:spPr>
          <a:xfrm>
            <a:off x="504889" y="2786759"/>
            <a:ext cx="910800" cy="910800"/>
          </a:xfrm>
          <a:prstGeom prst="rect">
            <a:avLst/>
          </a:prstGeom>
        </p:spPr>
      </p:pic>
      <p:pic>
        <p:nvPicPr>
          <p:cNvPr id="18" name="43 Imagen" descr="Parche6.jpg"/>
          <p:cNvPicPr preferRelativeResize="0">
            <a:picLocks/>
          </p:cNvPicPr>
          <p:nvPr/>
        </p:nvPicPr>
        <p:blipFill>
          <a:blip r:embed="rId8" cstate="print">
            <a:lum bright="23000"/>
          </a:blip>
          <a:stretch>
            <a:fillRect/>
          </a:stretch>
        </p:blipFill>
        <p:spPr>
          <a:xfrm>
            <a:off x="499751" y="2774097"/>
            <a:ext cx="910800" cy="910800"/>
          </a:xfrm>
          <a:prstGeom prst="rect">
            <a:avLst/>
          </a:prstGeom>
        </p:spPr>
      </p:pic>
      <p:pic>
        <p:nvPicPr>
          <p:cNvPr id="19" name="Imagen 18" descr="Picture 12.png"/>
          <p:cNvPicPr preferRelativeResize="0">
            <a:picLocks/>
          </p:cNvPicPr>
          <p:nvPr/>
        </p:nvPicPr>
        <p:blipFill>
          <a:blip r:embed="rId9">
            <a:lum bright="23000"/>
          </a:blip>
          <a:stretch>
            <a:fillRect/>
          </a:stretch>
        </p:blipFill>
        <p:spPr>
          <a:xfrm>
            <a:off x="495380" y="2775028"/>
            <a:ext cx="910800" cy="910800"/>
          </a:xfrm>
          <a:prstGeom prst="rect">
            <a:avLst/>
          </a:prstGeom>
        </p:spPr>
      </p:pic>
      <p:grpSp>
        <p:nvGrpSpPr>
          <p:cNvPr id="2" name="Group 137"/>
          <p:cNvGrpSpPr>
            <a:grpSpLocks/>
          </p:cNvGrpSpPr>
          <p:nvPr/>
        </p:nvGrpSpPr>
        <p:grpSpPr bwMode="auto">
          <a:xfrm rot="10800000">
            <a:off x="1109793" y="2811833"/>
            <a:ext cx="7399206" cy="1074737"/>
            <a:chOff x="994" y="3364"/>
            <a:chExt cx="1395" cy="672"/>
          </a:xfrm>
        </p:grpSpPr>
        <p:sp>
          <p:nvSpPr>
            <p:cNvPr id="21" name="Line 138"/>
            <p:cNvSpPr>
              <a:spLocks noChangeShapeType="1"/>
            </p:cNvSpPr>
            <p:nvPr/>
          </p:nvSpPr>
          <p:spPr bwMode="auto">
            <a:xfrm flipV="1">
              <a:off x="994" y="3364"/>
              <a:ext cx="1392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39"/>
            <p:cNvSpPr>
              <a:spLocks noChangeShapeType="1"/>
            </p:cNvSpPr>
            <p:nvPr/>
          </p:nvSpPr>
          <p:spPr bwMode="auto">
            <a:xfrm>
              <a:off x="994" y="3700"/>
              <a:ext cx="1392" cy="33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40"/>
            <p:cNvSpPr>
              <a:spLocks noChangeShapeType="1"/>
            </p:cNvSpPr>
            <p:nvPr/>
          </p:nvSpPr>
          <p:spPr bwMode="auto">
            <a:xfrm flipV="1">
              <a:off x="994" y="3460"/>
              <a:ext cx="1392" cy="24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41"/>
            <p:cNvSpPr>
              <a:spLocks noChangeShapeType="1"/>
            </p:cNvSpPr>
            <p:nvPr/>
          </p:nvSpPr>
          <p:spPr bwMode="auto">
            <a:xfrm>
              <a:off x="994" y="3700"/>
              <a:ext cx="1392" cy="26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142"/>
            <p:cNvSpPr>
              <a:spLocks noChangeShapeType="1"/>
            </p:cNvSpPr>
            <p:nvPr/>
          </p:nvSpPr>
          <p:spPr bwMode="auto">
            <a:xfrm flipH="1" flipV="1">
              <a:off x="994" y="3700"/>
              <a:ext cx="1392" cy="17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143"/>
            <p:cNvSpPr>
              <a:spLocks noChangeShapeType="1"/>
            </p:cNvSpPr>
            <p:nvPr/>
          </p:nvSpPr>
          <p:spPr bwMode="auto">
            <a:xfrm flipH="1">
              <a:off x="994" y="3613"/>
              <a:ext cx="1386" cy="87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144"/>
            <p:cNvSpPr>
              <a:spLocks noChangeShapeType="1"/>
            </p:cNvSpPr>
            <p:nvPr/>
          </p:nvSpPr>
          <p:spPr bwMode="auto">
            <a:xfrm flipV="1">
              <a:off x="994" y="3699"/>
              <a:ext cx="1388" cy="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145"/>
            <p:cNvSpPr>
              <a:spLocks noChangeShapeType="1"/>
            </p:cNvSpPr>
            <p:nvPr/>
          </p:nvSpPr>
          <p:spPr bwMode="auto">
            <a:xfrm>
              <a:off x="994" y="3700"/>
              <a:ext cx="1395" cy="9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146"/>
            <p:cNvSpPr>
              <a:spLocks noChangeShapeType="1"/>
            </p:cNvSpPr>
            <p:nvPr/>
          </p:nvSpPr>
          <p:spPr bwMode="auto">
            <a:xfrm flipV="1">
              <a:off x="997" y="3535"/>
              <a:ext cx="1389" cy="165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0" name="43 Imagen" descr="Parche6.jpg"/>
          <p:cNvPicPr preferRelativeResize="0"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90751" y="4602897"/>
            <a:ext cx="910800" cy="910800"/>
          </a:xfrm>
          <a:prstGeom prst="rect">
            <a:avLst/>
          </a:prstGeom>
        </p:spPr>
      </p:pic>
      <p:pic>
        <p:nvPicPr>
          <p:cNvPr id="31" name="45 Imagen" descr="Parche8.jpg"/>
          <p:cNvPicPr preferRelativeResize="0"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81489" y="4602859"/>
            <a:ext cx="910800" cy="910800"/>
          </a:xfrm>
          <a:prstGeom prst="rect">
            <a:avLst/>
          </a:prstGeom>
        </p:spPr>
      </p:pic>
      <p:pic>
        <p:nvPicPr>
          <p:cNvPr id="32" name="47 Imagen" descr="Parche10.jpg"/>
          <p:cNvPicPr preferRelativeResize="0"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62819" y="4601946"/>
            <a:ext cx="910800" cy="910800"/>
          </a:xfrm>
          <a:prstGeom prst="rect">
            <a:avLst/>
          </a:prstGeom>
        </p:spPr>
      </p:pic>
      <p:pic>
        <p:nvPicPr>
          <p:cNvPr id="33" name="Imagen 32" descr="Picture 12.png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613480" y="4603828"/>
            <a:ext cx="910800" cy="910800"/>
          </a:xfrm>
          <a:prstGeom prst="rect">
            <a:avLst/>
          </a:prstGeom>
        </p:spPr>
      </p:pic>
      <p:sp>
        <p:nvSpPr>
          <p:cNvPr id="34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rgbClr val="262626"/>
                </a:solidFill>
                <a:latin typeface="Trebuchet MS"/>
                <a:cs typeface="Trebuchet MS"/>
              </a:rPr>
              <a:t>X-ray </a:t>
            </a:r>
            <a:r>
              <a:rPr lang="tr-TR" sz="2800" dirty="0" err="1">
                <a:solidFill>
                  <a:srgbClr val="262626"/>
                </a:solidFill>
                <a:latin typeface="Trebuchet MS"/>
                <a:cs typeface="Trebuchet MS"/>
              </a:rPr>
              <a:t>Testing</a:t>
            </a:r>
            <a:r>
              <a:rPr lang="tr-TR" sz="2800" dirty="0">
                <a:solidFill>
                  <a:srgbClr val="262626"/>
                </a:solidFill>
                <a:latin typeface="Trebuchet MS"/>
                <a:cs typeface="Trebuchet MS"/>
              </a:rPr>
              <a:t>:</a:t>
            </a:r>
            <a:r>
              <a:rPr lang="en-US" sz="2800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lang="en-US" sz="2800" dirty="0">
                <a:solidFill>
                  <a:srgbClr val="FF772B"/>
                </a:solidFill>
                <a:latin typeface="Trebuchet MS"/>
                <a:cs typeface="Trebuchet MS"/>
              </a:rPr>
              <a:t>Multiple view analysis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9788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5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6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4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11264</TotalTime>
  <Words>671</Words>
  <Application>Microsoft Macintosh PowerPoint</Application>
  <PresentationFormat>On-screen Show (4:3)</PresentationFormat>
  <Paragraphs>303</Paragraphs>
  <Slides>58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LM Roman 10 Regular</vt:lpstr>
      <vt:lpstr>LM Roman Demi 10 Regular</vt:lpstr>
      <vt:lpstr>Times New Roman</vt:lpstr>
      <vt:lpstr>Trebuchet MS</vt:lpstr>
      <vt:lpstr>Wingdings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Ingeniería - P.Universidad Católica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 Q.</dc:creator>
  <cp:lastModifiedBy>Domingo Mery</cp:lastModifiedBy>
  <cp:revision>321</cp:revision>
  <dcterms:created xsi:type="dcterms:W3CDTF">2012-12-03T17:43:01Z</dcterms:created>
  <dcterms:modified xsi:type="dcterms:W3CDTF">2019-07-26T19:49:05Z</dcterms:modified>
</cp:coreProperties>
</file>